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3" r:id="rId2"/>
  </p:sldMasterIdLst>
  <p:notesMasterIdLst>
    <p:notesMasterId r:id="rId41"/>
  </p:notesMasterIdLst>
  <p:sldIdLst>
    <p:sldId id="256" r:id="rId3"/>
    <p:sldId id="337" r:id="rId4"/>
    <p:sldId id="257" r:id="rId5"/>
    <p:sldId id="338" r:id="rId6"/>
    <p:sldId id="339" r:id="rId7"/>
    <p:sldId id="340" r:id="rId8"/>
    <p:sldId id="341" r:id="rId9"/>
    <p:sldId id="342" r:id="rId10"/>
    <p:sldId id="343" r:id="rId11"/>
    <p:sldId id="344" r:id="rId12"/>
    <p:sldId id="345" r:id="rId13"/>
    <p:sldId id="347" r:id="rId14"/>
    <p:sldId id="348" r:id="rId15"/>
    <p:sldId id="349" r:id="rId16"/>
    <p:sldId id="350" r:id="rId17"/>
    <p:sldId id="351" r:id="rId18"/>
    <p:sldId id="352" r:id="rId19"/>
    <p:sldId id="353" r:id="rId20"/>
    <p:sldId id="354" r:id="rId21"/>
    <p:sldId id="355" r:id="rId22"/>
    <p:sldId id="356" r:id="rId23"/>
    <p:sldId id="357" r:id="rId24"/>
    <p:sldId id="359" r:id="rId25"/>
    <p:sldId id="360" r:id="rId26"/>
    <p:sldId id="361" r:id="rId27"/>
    <p:sldId id="362" r:id="rId28"/>
    <p:sldId id="363" r:id="rId29"/>
    <p:sldId id="366" r:id="rId30"/>
    <p:sldId id="365" r:id="rId31"/>
    <p:sldId id="364" r:id="rId32"/>
    <p:sldId id="368" r:id="rId33"/>
    <p:sldId id="367" r:id="rId34"/>
    <p:sldId id="371" r:id="rId35"/>
    <p:sldId id="372" r:id="rId36"/>
    <p:sldId id="373" r:id="rId37"/>
    <p:sldId id="626" r:id="rId38"/>
    <p:sldId id="627" r:id="rId39"/>
    <p:sldId id="629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201115-6829-401B-8463-6F2416F7D796}" v="100" dt="2020-02-15T15:50:57.8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3" autoAdjust="0"/>
    <p:restoredTop sz="94660"/>
  </p:normalViewPr>
  <p:slideViewPr>
    <p:cSldViewPr snapToGrid="0">
      <p:cViewPr>
        <p:scale>
          <a:sx n="75" d="100"/>
          <a:sy n="75" d="100"/>
        </p:scale>
        <p:origin x="-194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microsoft.com/office/2016/11/relationships/changesInfo" Target="changesInfos/changesInfo1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 Sewell" userId="c802df42025d5e1f" providerId="LiveId" clId="{60201115-6829-401B-8463-6F2416F7D796}"/>
    <pc:docChg chg="undo redo custSel mod addSld delSld modSld sldOrd">
      <pc:chgData name="Rob Sewell" userId="c802df42025d5e1f" providerId="LiveId" clId="{60201115-6829-401B-8463-6F2416F7D796}" dt="2020-02-15T15:51:00.558" v="1311" actId="14100"/>
      <pc:docMkLst>
        <pc:docMk/>
      </pc:docMkLst>
      <pc:sldChg chg="modTransition">
        <pc:chgData name="Rob Sewell" userId="c802df42025d5e1f" providerId="LiveId" clId="{60201115-6829-401B-8463-6F2416F7D796}" dt="2020-02-15T15:36:48.242" v="1209"/>
        <pc:sldMkLst>
          <pc:docMk/>
          <pc:sldMk cId="4003226672" sldId="257"/>
        </pc:sldMkLst>
      </pc:sldChg>
      <pc:sldChg chg="modSp mod modTransition">
        <pc:chgData name="Rob Sewell" userId="c802df42025d5e1f" providerId="LiveId" clId="{60201115-6829-401B-8463-6F2416F7D796}" dt="2020-02-15T15:36:48.242" v="1209"/>
        <pc:sldMkLst>
          <pc:docMk/>
          <pc:sldMk cId="2171019890" sldId="338"/>
        </pc:sldMkLst>
        <pc:picChg chg="mod">
          <ac:chgData name="Rob Sewell" userId="c802df42025d5e1f" providerId="LiveId" clId="{60201115-6829-401B-8463-6F2416F7D796}" dt="2020-02-15T14:53:51.796" v="116" actId="1076"/>
          <ac:picMkLst>
            <pc:docMk/>
            <pc:sldMk cId="2171019890" sldId="338"/>
            <ac:picMk id="9" creationId="{76A2F8F1-AFA6-485B-A22D-7725F53BBE38}"/>
          </ac:picMkLst>
        </pc:picChg>
      </pc:sldChg>
      <pc:sldChg chg="modTransition">
        <pc:chgData name="Rob Sewell" userId="c802df42025d5e1f" providerId="LiveId" clId="{60201115-6829-401B-8463-6F2416F7D796}" dt="2020-02-15T15:36:48.242" v="1209"/>
        <pc:sldMkLst>
          <pc:docMk/>
          <pc:sldMk cId="335027471" sldId="339"/>
        </pc:sldMkLst>
      </pc:sldChg>
      <pc:sldChg chg="modTransition">
        <pc:chgData name="Rob Sewell" userId="c802df42025d5e1f" providerId="LiveId" clId="{60201115-6829-401B-8463-6F2416F7D796}" dt="2020-02-15T15:36:48.242" v="1209"/>
        <pc:sldMkLst>
          <pc:docMk/>
          <pc:sldMk cId="1165542133" sldId="340"/>
        </pc:sldMkLst>
      </pc:sldChg>
      <pc:sldChg chg="modTransition">
        <pc:chgData name="Rob Sewell" userId="c802df42025d5e1f" providerId="LiveId" clId="{60201115-6829-401B-8463-6F2416F7D796}" dt="2020-02-15T15:36:48.242" v="1209"/>
        <pc:sldMkLst>
          <pc:docMk/>
          <pc:sldMk cId="5254421" sldId="341"/>
        </pc:sldMkLst>
      </pc:sldChg>
      <pc:sldChg chg="modTransition">
        <pc:chgData name="Rob Sewell" userId="c802df42025d5e1f" providerId="LiveId" clId="{60201115-6829-401B-8463-6F2416F7D796}" dt="2020-02-15T15:36:48.242" v="1209"/>
        <pc:sldMkLst>
          <pc:docMk/>
          <pc:sldMk cId="808572843" sldId="342"/>
        </pc:sldMkLst>
      </pc:sldChg>
      <pc:sldChg chg="modSp mod modTransition">
        <pc:chgData name="Rob Sewell" userId="c802df42025d5e1f" providerId="LiveId" clId="{60201115-6829-401B-8463-6F2416F7D796}" dt="2020-02-15T15:36:48.242" v="1209"/>
        <pc:sldMkLst>
          <pc:docMk/>
          <pc:sldMk cId="3754272039" sldId="343"/>
        </pc:sldMkLst>
        <pc:picChg chg="mod">
          <ac:chgData name="Rob Sewell" userId="c802df42025d5e1f" providerId="LiveId" clId="{60201115-6829-401B-8463-6F2416F7D796}" dt="2020-02-15T14:53:34.860" v="115" actId="1076"/>
          <ac:picMkLst>
            <pc:docMk/>
            <pc:sldMk cId="3754272039" sldId="343"/>
            <ac:picMk id="6" creationId="{C9E5F9F0-F431-4A18-9948-19632B801A09}"/>
          </ac:picMkLst>
        </pc:picChg>
      </pc:sldChg>
      <pc:sldChg chg="modSp mod modTransition">
        <pc:chgData name="Rob Sewell" userId="c802df42025d5e1f" providerId="LiveId" clId="{60201115-6829-401B-8463-6F2416F7D796}" dt="2020-02-15T15:36:48.242" v="1209"/>
        <pc:sldMkLst>
          <pc:docMk/>
          <pc:sldMk cId="1809004502" sldId="344"/>
        </pc:sldMkLst>
        <pc:picChg chg="mod">
          <ac:chgData name="Rob Sewell" userId="c802df42025d5e1f" providerId="LiveId" clId="{60201115-6829-401B-8463-6F2416F7D796}" dt="2020-02-15T15:36:06.131" v="1203" actId="14100"/>
          <ac:picMkLst>
            <pc:docMk/>
            <pc:sldMk cId="1809004502" sldId="344"/>
            <ac:picMk id="11" creationId="{E987B4F2-44C4-475E-9168-892C81CC17F5}"/>
          </ac:picMkLst>
        </pc:picChg>
      </pc:sldChg>
      <pc:sldChg chg="addSp delSp modSp mod modTransition">
        <pc:chgData name="Rob Sewell" userId="c802df42025d5e1f" providerId="LiveId" clId="{60201115-6829-401B-8463-6F2416F7D796}" dt="2020-02-15T15:36:48.242" v="1209"/>
        <pc:sldMkLst>
          <pc:docMk/>
          <pc:sldMk cId="3167422849" sldId="345"/>
        </pc:sldMkLst>
        <pc:spChg chg="mod">
          <ac:chgData name="Rob Sewell" userId="c802df42025d5e1f" providerId="LiveId" clId="{60201115-6829-401B-8463-6F2416F7D796}" dt="2020-02-15T14:26:07.048" v="1" actId="20577"/>
          <ac:spMkLst>
            <pc:docMk/>
            <pc:sldMk cId="3167422849" sldId="345"/>
            <ac:spMk id="7" creationId="{5D724EE0-FF65-4FCF-808E-D5ACBF97D340}"/>
          </ac:spMkLst>
        </pc:spChg>
        <pc:picChg chg="add mod">
          <ac:chgData name="Rob Sewell" userId="c802df42025d5e1f" providerId="LiveId" clId="{60201115-6829-401B-8463-6F2416F7D796}" dt="2020-02-15T14:35:06.159" v="16" actId="1076"/>
          <ac:picMkLst>
            <pc:docMk/>
            <pc:sldMk cId="3167422849" sldId="345"/>
            <ac:picMk id="3" creationId="{1117835C-D60A-475E-BC72-DBAA52057277}"/>
          </ac:picMkLst>
        </pc:picChg>
        <pc:picChg chg="add mod">
          <ac:chgData name="Rob Sewell" userId="c802df42025d5e1f" providerId="LiveId" clId="{60201115-6829-401B-8463-6F2416F7D796}" dt="2020-02-15T14:34:57.445" v="13" actId="1076"/>
          <ac:picMkLst>
            <pc:docMk/>
            <pc:sldMk cId="3167422849" sldId="345"/>
            <ac:picMk id="9" creationId="{5CBACED7-8F30-4629-BBB7-917825404940}"/>
          </ac:picMkLst>
        </pc:picChg>
        <pc:picChg chg="add del mod">
          <ac:chgData name="Rob Sewell" userId="c802df42025d5e1f" providerId="LiveId" clId="{60201115-6829-401B-8463-6F2416F7D796}" dt="2020-02-15T14:34:52.202" v="12" actId="478"/>
          <ac:picMkLst>
            <pc:docMk/>
            <pc:sldMk cId="3167422849" sldId="345"/>
            <ac:picMk id="10" creationId="{368C72B8-9988-4969-96DD-27036B4D1906}"/>
          </ac:picMkLst>
        </pc:picChg>
        <pc:picChg chg="del">
          <ac:chgData name="Rob Sewell" userId="c802df42025d5e1f" providerId="LiveId" clId="{60201115-6829-401B-8463-6F2416F7D796}" dt="2020-02-15T14:35:03.629" v="14" actId="478"/>
          <ac:picMkLst>
            <pc:docMk/>
            <pc:sldMk cId="3167422849" sldId="345"/>
            <ac:picMk id="11" creationId="{E987B4F2-44C4-475E-9168-892C81CC17F5}"/>
          </ac:picMkLst>
        </pc:picChg>
      </pc:sldChg>
      <pc:sldChg chg="add del">
        <pc:chgData name="Rob Sewell" userId="c802df42025d5e1f" providerId="LiveId" clId="{60201115-6829-401B-8463-6F2416F7D796}" dt="2020-02-15T14:37:50.074" v="48" actId="2696"/>
        <pc:sldMkLst>
          <pc:docMk/>
          <pc:sldMk cId="1815256441" sldId="346"/>
        </pc:sldMkLst>
      </pc:sldChg>
      <pc:sldChg chg="modSp add mod modTransition">
        <pc:chgData name="Rob Sewell" userId="c802df42025d5e1f" providerId="LiveId" clId="{60201115-6829-401B-8463-6F2416F7D796}" dt="2020-02-15T15:36:48.242" v="1209"/>
        <pc:sldMkLst>
          <pc:docMk/>
          <pc:sldMk cId="3872639444" sldId="347"/>
        </pc:sldMkLst>
        <pc:picChg chg="mod">
          <ac:chgData name="Rob Sewell" userId="c802df42025d5e1f" providerId="LiveId" clId="{60201115-6829-401B-8463-6F2416F7D796}" dt="2020-02-15T14:53:08.474" v="113" actId="1076"/>
          <ac:picMkLst>
            <pc:docMk/>
            <pc:sldMk cId="3872639444" sldId="347"/>
            <ac:picMk id="9" creationId="{5CBACED7-8F30-4629-BBB7-917825404940}"/>
          </ac:picMkLst>
        </pc:picChg>
      </pc:sldChg>
      <pc:sldChg chg="modSp add mod modTransition">
        <pc:chgData name="Rob Sewell" userId="c802df42025d5e1f" providerId="LiveId" clId="{60201115-6829-401B-8463-6F2416F7D796}" dt="2020-02-15T15:36:48.242" v="1209"/>
        <pc:sldMkLst>
          <pc:docMk/>
          <pc:sldMk cId="3933188968" sldId="348"/>
        </pc:sldMkLst>
        <pc:picChg chg="mod">
          <ac:chgData name="Rob Sewell" userId="c802df42025d5e1f" providerId="LiveId" clId="{60201115-6829-401B-8463-6F2416F7D796}" dt="2020-02-15T14:52:48.742" v="112" actId="1076"/>
          <ac:picMkLst>
            <pc:docMk/>
            <pc:sldMk cId="3933188968" sldId="348"/>
            <ac:picMk id="3" creationId="{1117835C-D60A-475E-BC72-DBAA52057277}"/>
          </ac:picMkLst>
        </pc:picChg>
        <pc:picChg chg="mod">
          <ac:chgData name="Rob Sewell" userId="c802df42025d5e1f" providerId="LiveId" clId="{60201115-6829-401B-8463-6F2416F7D796}" dt="2020-02-15T14:35:54.094" v="27" actId="1076"/>
          <ac:picMkLst>
            <pc:docMk/>
            <pc:sldMk cId="3933188968" sldId="348"/>
            <ac:picMk id="9" creationId="{5CBACED7-8F30-4629-BBB7-917825404940}"/>
          </ac:picMkLst>
        </pc:picChg>
      </pc:sldChg>
      <pc:sldChg chg="addSp delSp modSp add mod modTransition">
        <pc:chgData name="Rob Sewell" userId="c802df42025d5e1f" providerId="LiveId" clId="{60201115-6829-401B-8463-6F2416F7D796}" dt="2020-02-15T15:36:48.242" v="1209"/>
        <pc:sldMkLst>
          <pc:docMk/>
          <pc:sldMk cId="2495746993" sldId="349"/>
        </pc:sldMkLst>
        <pc:spChg chg="mod">
          <ac:chgData name="Rob Sewell" userId="c802df42025d5e1f" providerId="LiveId" clId="{60201115-6829-401B-8463-6F2416F7D796}" dt="2020-02-15T14:37:06.450" v="42" actId="20577"/>
          <ac:spMkLst>
            <pc:docMk/>
            <pc:sldMk cId="2495746993" sldId="349"/>
            <ac:spMk id="7" creationId="{5D724EE0-FF65-4FCF-808E-D5ACBF97D340}"/>
          </ac:spMkLst>
        </pc:spChg>
        <pc:picChg chg="mod">
          <ac:chgData name="Rob Sewell" userId="c802df42025d5e1f" providerId="LiveId" clId="{60201115-6829-401B-8463-6F2416F7D796}" dt="2020-02-15T14:36:44.806" v="36" actId="1076"/>
          <ac:picMkLst>
            <pc:docMk/>
            <pc:sldMk cId="2495746993" sldId="349"/>
            <ac:picMk id="3" creationId="{1117835C-D60A-475E-BC72-DBAA52057277}"/>
          </ac:picMkLst>
        </pc:picChg>
        <pc:picChg chg="add mod">
          <ac:chgData name="Rob Sewell" userId="c802df42025d5e1f" providerId="LiveId" clId="{60201115-6829-401B-8463-6F2416F7D796}" dt="2020-02-15T14:36:59.093" v="40" actId="1076"/>
          <ac:picMkLst>
            <pc:docMk/>
            <pc:sldMk cId="2495746993" sldId="349"/>
            <ac:picMk id="8" creationId="{E4C07B3E-AD4E-4ACA-80FA-7DDDEB967BD0}"/>
          </ac:picMkLst>
        </pc:picChg>
        <pc:picChg chg="del">
          <ac:chgData name="Rob Sewell" userId="c802df42025d5e1f" providerId="LiveId" clId="{60201115-6829-401B-8463-6F2416F7D796}" dt="2020-02-15T14:36:53.496" v="39" actId="478"/>
          <ac:picMkLst>
            <pc:docMk/>
            <pc:sldMk cId="2495746993" sldId="349"/>
            <ac:picMk id="9" creationId="{5CBACED7-8F30-4629-BBB7-917825404940}"/>
          </ac:picMkLst>
        </pc:picChg>
      </pc:sldChg>
      <pc:sldChg chg="modSp add mod modTransition">
        <pc:chgData name="Rob Sewell" userId="c802df42025d5e1f" providerId="LiveId" clId="{60201115-6829-401B-8463-6F2416F7D796}" dt="2020-02-15T15:36:48.242" v="1209"/>
        <pc:sldMkLst>
          <pc:docMk/>
          <pc:sldMk cId="1164172271" sldId="350"/>
        </pc:sldMkLst>
        <pc:picChg chg="mod">
          <ac:chgData name="Rob Sewell" userId="c802df42025d5e1f" providerId="LiveId" clId="{60201115-6829-401B-8463-6F2416F7D796}" dt="2020-02-15T14:52:37.807" v="111" actId="1076"/>
          <ac:picMkLst>
            <pc:docMk/>
            <pc:sldMk cId="1164172271" sldId="350"/>
            <ac:picMk id="8" creationId="{E4C07B3E-AD4E-4ACA-80FA-7DDDEB967BD0}"/>
          </ac:picMkLst>
        </pc:picChg>
      </pc:sldChg>
      <pc:sldChg chg="addSp delSp modSp add mod modTransition">
        <pc:chgData name="Rob Sewell" userId="c802df42025d5e1f" providerId="LiveId" clId="{60201115-6829-401B-8463-6F2416F7D796}" dt="2020-02-15T15:36:48.242" v="1209"/>
        <pc:sldMkLst>
          <pc:docMk/>
          <pc:sldMk cId="1028395209" sldId="351"/>
        </pc:sldMkLst>
        <pc:spChg chg="mod">
          <ac:chgData name="Rob Sewell" userId="c802df42025d5e1f" providerId="LiveId" clId="{60201115-6829-401B-8463-6F2416F7D796}" dt="2020-02-15T14:43:56.532" v="68" actId="1076"/>
          <ac:spMkLst>
            <pc:docMk/>
            <pc:sldMk cId="1028395209" sldId="351"/>
            <ac:spMk id="7" creationId="{5D724EE0-FF65-4FCF-808E-D5ACBF97D340}"/>
          </ac:spMkLst>
        </pc:spChg>
        <pc:picChg chg="del">
          <ac:chgData name="Rob Sewell" userId="c802df42025d5e1f" providerId="LiveId" clId="{60201115-6829-401B-8463-6F2416F7D796}" dt="2020-02-15T14:38:48.390" v="55" actId="478"/>
          <ac:picMkLst>
            <pc:docMk/>
            <pc:sldMk cId="1028395209" sldId="351"/>
            <ac:picMk id="3" creationId="{1117835C-D60A-475E-BC72-DBAA52057277}"/>
          </ac:picMkLst>
        </pc:picChg>
        <pc:picChg chg="add mod">
          <ac:chgData name="Rob Sewell" userId="c802df42025d5e1f" providerId="LiveId" clId="{60201115-6829-401B-8463-6F2416F7D796}" dt="2020-02-15T14:44:09.621" v="72" actId="1076"/>
          <ac:picMkLst>
            <pc:docMk/>
            <pc:sldMk cId="1028395209" sldId="351"/>
            <ac:picMk id="4" creationId="{C4FF2093-7030-4820-AF6B-74BC02D78629}"/>
          </ac:picMkLst>
        </pc:picChg>
        <pc:picChg chg="mod">
          <ac:chgData name="Rob Sewell" userId="c802df42025d5e1f" providerId="LiveId" clId="{60201115-6829-401B-8463-6F2416F7D796}" dt="2020-02-15T14:38:33.196" v="52" actId="1076"/>
          <ac:picMkLst>
            <pc:docMk/>
            <pc:sldMk cId="1028395209" sldId="351"/>
            <ac:picMk id="8" creationId="{E4C07B3E-AD4E-4ACA-80FA-7DDDEB967BD0}"/>
          </ac:picMkLst>
        </pc:picChg>
      </pc:sldChg>
      <pc:sldChg chg="addSp delSp modSp add mod modTransition">
        <pc:chgData name="Rob Sewell" userId="c802df42025d5e1f" providerId="LiveId" clId="{60201115-6829-401B-8463-6F2416F7D796}" dt="2020-02-15T15:36:48.242" v="1209"/>
        <pc:sldMkLst>
          <pc:docMk/>
          <pc:sldMk cId="3303990591" sldId="352"/>
        </pc:sldMkLst>
        <pc:picChg chg="add mod">
          <ac:chgData name="Rob Sewell" userId="c802df42025d5e1f" providerId="LiveId" clId="{60201115-6829-401B-8463-6F2416F7D796}" dt="2020-02-15T14:48:02.169" v="84" actId="1076"/>
          <ac:picMkLst>
            <pc:docMk/>
            <pc:sldMk cId="3303990591" sldId="352"/>
            <ac:picMk id="3" creationId="{F38E22BC-8B3E-4E27-B212-1B4AB3037F39}"/>
          </ac:picMkLst>
        </pc:picChg>
        <pc:picChg chg="mod">
          <ac:chgData name="Rob Sewell" userId="c802df42025d5e1f" providerId="LiveId" clId="{60201115-6829-401B-8463-6F2416F7D796}" dt="2020-02-15T14:52:28.253" v="110" actId="1076"/>
          <ac:picMkLst>
            <pc:docMk/>
            <pc:sldMk cId="3303990591" sldId="352"/>
            <ac:picMk id="4" creationId="{C4FF2093-7030-4820-AF6B-74BC02D78629}"/>
          </ac:picMkLst>
        </pc:picChg>
        <pc:picChg chg="del">
          <ac:chgData name="Rob Sewell" userId="c802df42025d5e1f" providerId="LiveId" clId="{60201115-6829-401B-8463-6F2416F7D796}" dt="2020-02-15T14:44:33.653" v="76" actId="478"/>
          <ac:picMkLst>
            <pc:docMk/>
            <pc:sldMk cId="3303990591" sldId="352"/>
            <ac:picMk id="8" creationId="{E4C07B3E-AD4E-4ACA-80FA-7DDDEB967BD0}"/>
          </ac:picMkLst>
        </pc:picChg>
      </pc:sldChg>
      <pc:sldChg chg="add del">
        <pc:chgData name="Rob Sewell" userId="c802df42025d5e1f" providerId="LiveId" clId="{60201115-6829-401B-8463-6F2416F7D796}" dt="2020-02-15T14:44:22.390" v="74" actId="2696"/>
        <pc:sldMkLst>
          <pc:docMk/>
          <pc:sldMk cId="3522870728" sldId="352"/>
        </pc:sldMkLst>
      </pc:sldChg>
      <pc:sldChg chg="addSp delSp modSp add mod modTransition">
        <pc:chgData name="Rob Sewell" userId="c802df42025d5e1f" providerId="LiveId" clId="{60201115-6829-401B-8463-6F2416F7D796}" dt="2020-02-15T15:36:48.242" v="1209"/>
        <pc:sldMkLst>
          <pc:docMk/>
          <pc:sldMk cId="365686753" sldId="353"/>
        </pc:sldMkLst>
        <pc:spChg chg="mod">
          <ac:chgData name="Rob Sewell" userId="c802df42025d5e1f" providerId="LiveId" clId="{60201115-6829-401B-8463-6F2416F7D796}" dt="2020-02-15T14:51:19.846" v="97" actId="1076"/>
          <ac:spMkLst>
            <pc:docMk/>
            <pc:sldMk cId="365686753" sldId="353"/>
            <ac:spMk id="7" creationId="{5D724EE0-FF65-4FCF-808E-D5ACBF97D340}"/>
          </ac:spMkLst>
        </pc:spChg>
        <pc:picChg chg="del">
          <ac:chgData name="Rob Sewell" userId="c802df42025d5e1f" providerId="LiveId" clId="{60201115-6829-401B-8463-6F2416F7D796}" dt="2020-02-15T14:51:40.798" v="101" actId="478"/>
          <ac:picMkLst>
            <pc:docMk/>
            <pc:sldMk cId="365686753" sldId="353"/>
            <ac:picMk id="3" creationId="{F38E22BC-8B3E-4E27-B212-1B4AB3037F39}"/>
          </ac:picMkLst>
        </pc:picChg>
        <pc:picChg chg="mod">
          <ac:chgData name="Rob Sewell" userId="c802df42025d5e1f" providerId="LiveId" clId="{60201115-6829-401B-8463-6F2416F7D796}" dt="2020-02-15T14:48:18.805" v="88" actId="1076"/>
          <ac:picMkLst>
            <pc:docMk/>
            <pc:sldMk cId="365686753" sldId="353"/>
            <ac:picMk id="4" creationId="{C4FF2093-7030-4820-AF6B-74BC02D78629}"/>
          </ac:picMkLst>
        </pc:picChg>
        <pc:picChg chg="add mod">
          <ac:chgData name="Rob Sewell" userId="c802df42025d5e1f" providerId="LiveId" clId="{60201115-6829-401B-8463-6F2416F7D796}" dt="2020-02-15T14:51:46.817" v="103" actId="1076"/>
          <ac:picMkLst>
            <pc:docMk/>
            <pc:sldMk cId="365686753" sldId="353"/>
            <ac:picMk id="6" creationId="{766B25CE-ED8B-4B54-BCE6-9E03E3565060}"/>
          </ac:picMkLst>
        </pc:picChg>
      </pc:sldChg>
      <pc:sldChg chg="addSp delSp modSp add mod modTransition">
        <pc:chgData name="Rob Sewell" userId="c802df42025d5e1f" providerId="LiveId" clId="{60201115-6829-401B-8463-6F2416F7D796}" dt="2020-02-15T15:36:48.242" v="1209"/>
        <pc:sldMkLst>
          <pc:docMk/>
          <pc:sldMk cId="869354231" sldId="354"/>
        </pc:sldMkLst>
        <pc:picChg chg="add del mod">
          <ac:chgData name="Rob Sewell" userId="c802df42025d5e1f" providerId="LiveId" clId="{60201115-6829-401B-8463-6F2416F7D796}" dt="2020-02-15T14:57:37.070" v="138" actId="478"/>
          <ac:picMkLst>
            <pc:docMk/>
            <pc:sldMk cId="869354231" sldId="354"/>
            <ac:picMk id="3" creationId="{75A515C8-94C8-4C2E-B917-323CCE07E446}"/>
          </ac:picMkLst>
        </pc:picChg>
        <pc:picChg chg="del">
          <ac:chgData name="Rob Sewell" userId="c802df42025d5e1f" providerId="LiveId" clId="{60201115-6829-401B-8463-6F2416F7D796}" dt="2020-02-15T14:51:54.086" v="105" actId="478"/>
          <ac:picMkLst>
            <pc:docMk/>
            <pc:sldMk cId="869354231" sldId="354"/>
            <ac:picMk id="4" creationId="{C4FF2093-7030-4820-AF6B-74BC02D78629}"/>
          </ac:picMkLst>
        </pc:picChg>
        <pc:picChg chg="mod">
          <ac:chgData name="Rob Sewell" userId="c802df42025d5e1f" providerId="LiveId" clId="{60201115-6829-401B-8463-6F2416F7D796}" dt="2020-02-15T14:52:18.120" v="109" actId="1076"/>
          <ac:picMkLst>
            <pc:docMk/>
            <pc:sldMk cId="869354231" sldId="354"/>
            <ac:picMk id="6" creationId="{766B25CE-ED8B-4B54-BCE6-9E03E3565060}"/>
          </ac:picMkLst>
        </pc:picChg>
        <pc:picChg chg="add mod">
          <ac:chgData name="Rob Sewell" userId="c802df42025d5e1f" providerId="LiveId" clId="{60201115-6829-401B-8463-6F2416F7D796}" dt="2020-02-15T14:57:51.364" v="144" actId="1076"/>
          <ac:picMkLst>
            <pc:docMk/>
            <pc:sldMk cId="869354231" sldId="354"/>
            <ac:picMk id="8" creationId="{F63072FE-5073-42F8-8796-55EB891F7113}"/>
          </ac:picMkLst>
        </pc:picChg>
      </pc:sldChg>
      <pc:sldChg chg="modSp add mod modTransition">
        <pc:chgData name="Rob Sewell" userId="c802df42025d5e1f" providerId="LiveId" clId="{60201115-6829-401B-8463-6F2416F7D796}" dt="2020-02-15T15:36:48.242" v="1209"/>
        <pc:sldMkLst>
          <pc:docMk/>
          <pc:sldMk cId="389595980" sldId="355"/>
        </pc:sldMkLst>
        <pc:picChg chg="mod">
          <ac:chgData name="Rob Sewell" userId="c802df42025d5e1f" providerId="LiveId" clId="{60201115-6829-401B-8463-6F2416F7D796}" dt="2020-02-15T14:58:30.146" v="153" actId="1076"/>
          <ac:picMkLst>
            <pc:docMk/>
            <pc:sldMk cId="389595980" sldId="355"/>
            <ac:picMk id="6" creationId="{766B25CE-ED8B-4B54-BCE6-9E03E3565060}"/>
          </ac:picMkLst>
        </pc:picChg>
        <pc:picChg chg="mod">
          <ac:chgData name="Rob Sewell" userId="c802df42025d5e1f" providerId="LiveId" clId="{60201115-6829-401B-8463-6F2416F7D796}" dt="2020-02-15T14:58:58.541" v="156" actId="1076"/>
          <ac:picMkLst>
            <pc:docMk/>
            <pc:sldMk cId="389595980" sldId="355"/>
            <ac:picMk id="8" creationId="{F63072FE-5073-42F8-8796-55EB891F7113}"/>
          </ac:picMkLst>
        </pc:picChg>
      </pc:sldChg>
      <pc:sldChg chg="delSp modSp add del mod">
        <pc:chgData name="Rob Sewell" userId="c802df42025d5e1f" providerId="LiveId" clId="{60201115-6829-401B-8463-6F2416F7D796}" dt="2020-02-15T14:57:28.110" v="137" actId="47"/>
        <pc:sldMkLst>
          <pc:docMk/>
          <pc:sldMk cId="3138968495" sldId="355"/>
        </pc:sldMkLst>
        <pc:picChg chg="del mod">
          <ac:chgData name="Rob Sewell" userId="c802df42025d5e1f" providerId="LiveId" clId="{60201115-6829-401B-8463-6F2416F7D796}" dt="2020-02-15T14:57:24.587" v="136" actId="478"/>
          <ac:picMkLst>
            <pc:docMk/>
            <pc:sldMk cId="3138968495" sldId="355"/>
            <ac:picMk id="3" creationId="{75A515C8-94C8-4C2E-B917-323CCE07E446}"/>
          </ac:picMkLst>
        </pc:picChg>
        <pc:picChg chg="mod">
          <ac:chgData name="Rob Sewell" userId="c802df42025d5e1f" providerId="LiveId" clId="{60201115-6829-401B-8463-6F2416F7D796}" dt="2020-02-15T14:55:32.549" v="134" actId="1076"/>
          <ac:picMkLst>
            <pc:docMk/>
            <pc:sldMk cId="3138968495" sldId="355"/>
            <ac:picMk id="6" creationId="{766B25CE-ED8B-4B54-BCE6-9E03E3565060}"/>
          </ac:picMkLst>
        </pc:picChg>
      </pc:sldChg>
      <pc:sldChg chg="addSp delSp modSp add mod modTransition">
        <pc:chgData name="Rob Sewell" userId="c802df42025d5e1f" providerId="LiveId" clId="{60201115-6829-401B-8463-6F2416F7D796}" dt="2020-02-15T15:36:48.242" v="1209"/>
        <pc:sldMkLst>
          <pc:docMk/>
          <pc:sldMk cId="1357802739" sldId="356"/>
        </pc:sldMkLst>
        <pc:spChg chg="del">
          <ac:chgData name="Rob Sewell" userId="c802df42025d5e1f" providerId="LiveId" clId="{60201115-6829-401B-8463-6F2416F7D796}" dt="2020-02-15T14:59:53.907" v="159" actId="478"/>
          <ac:spMkLst>
            <pc:docMk/>
            <pc:sldMk cId="1357802739" sldId="356"/>
            <ac:spMk id="2" creationId="{F97274E7-C15E-4BC3-96EF-CDF86AF7168E}"/>
          </ac:spMkLst>
        </pc:spChg>
        <pc:spChg chg="add del mod">
          <ac:chgData name="Rob Sewell" userId="c802df42025d5e1f" providerId="LiveId" clId="{60201115-6829-401B-8463-6F2416F7D796}" dt="2020-02-15T14:59:57.644" v="160" actId="478"/>
          <ac:spMkLst>
            <pc:docMk/>
            <pc:sldMk cId="1357802739" sldId="356"/>
            <ac:spMk id="4" creationId="{334F1D78-E939-4E27-B599-B058130D3753}"/>
          </ac:spMkLst>
        </pc:spChg>
        <pc:spChg chg="del">
          <ac:chgData name="Rob Sewell" userId="c802df42025d5e1f" providerId="LiveId" clId="{60201115-6829-401B-8463-6F2416F7D796}" dt="2020-02-15T15:00:01.277" v="161" actId="478"/>
          <ac:spMkLst>
            <pc:docMk/>
            <pc:sldMk cId="1357802739" sldId="356"/>
            <ac:spMk id="7" creationId="{5D724EE0-FF65-4FCF-808E-D5ACBF97D340}"/>
          </ac:spMkLst>
        </pc:spChg>
        <pc:spChg chg="add mod">
          <ac:chgData name="Rob Sewell" userId="c802df42025d5e1f" providerId="LiveId" clId="{60201115-6829-401B-8463-6F2416F7D796}" dt="2020-02-15T15:01:02.769" v="187" actId="1076"/>
          <ac:spMkLst>
            <pc:docMk/>
            <pc:sldMk cId="1357802739" sldId="356"/>
            <ac:spMk id="10" creationId="{9ADCA497-ED1F-4807-B523-DB3FAA816AC5}"/>
          </ac:spMkLst>
        </pc:spChg>
        <pc:picChg chg="del">
          <ac:chgData name="Rob Sewell" userId="c802df42025d5e1f" providerId="LiveId" clId="{60201115-6829-401B-8463-6F2416F7D796}" dt="2020-02-15T15:04:19.925" v="199" actId="478"/>
          <ac:picMkLst>
            <pc:docMk/>
            <pc:sldMk cId="1357802739" sldId="356"/>
            <ac:picMk id="6" creationId="{766B25CE-ED8B-4B54-BCE6-9E03E3565060}"/>
          </ac:picMkLst>
        </pc:picChg>
        <pc:picChg chg="del">
          <ac:chgData name="Rob Sewell" userId="c802df42025d5e1f" providerId="LiveId" clId="{60201115-6829-401B-8463-6F2416F7D796}" dt="2020-02-15T14:59:50.288" v="158" actId="478"/>
          <ac:picMkLst>
            <pc:docMk/>
            <pc:sldMk cId="1357802739" sldId="356"/>
            <ac:picMk id="8" creationId="{F63072FE-5073-42F8-8796-55EB891F7113}"/>
          </ac:picMkLst>
        </pc:picChg>
        <pc:picChg chg="add mod">
          <ac:chgData name="Rob Sewell" userId="c802df42025d5e1f" providerId="LiveId" clId="{60201115-6829-401B-8463-6F2416F7D796}" dt="2020-02-15T15:04:33.818" v="202" actId="1076"/>
          <ac:picMkLst>
            <pc:docMk/>
            <pc:sldMk cId="1357802739" sldId="356"/>
            <ac:picMk id="11" creationId="{C5BF7DF0-7BAD-491C-B9BD-F056997B09F8}"/>
          </ac:picMkLst>
        </pc:picChg>
      </pc:sldChg>
      <pc:sldChg chg="addSp delSp modSp add mod modTransition">
        <pc:chgData name="Rob Sewell" userId="c802df42025d5e1f" providerId="LiveId" clId="{60201115-6829-401B-8463-6F2416F7D796}" dt="2020-02-15T15:36:48.242" v="1209"/>
        <pc:sldMkLst>
          <pc:docMk/>
          <pc:sldMk cId="2831940655" sldId="357"/>
        </pc:sldMkLst>
        <pc:spChg chg="add mod">
          <ac:chgData name="Rob Sewell" userId="c802df42025d5e1f" providerId="LiveId" clId="{60201115-6829-401B-8463-6F2416F7D796}" dt="2020-02-15T15:03:23.568" v="197" actId="1076"/>
          <ac:spMkLst>
            <pc:docMk/>
            <pc:sldMk cId="2831940655" sldId="357"/>
            <ac:spMk id="2" creationId="{7B2DC334-1BAB-4162-9A92-61B892082CD6}"/>
          </ac:spMkLst>
        </pc:spChg>
        <pc:spChg chg="mod">
          <ac:chgData name="Rob Sewell" userId="c802df42025d5e1f" providerId="LiveId" clId="{60201115-6829-401B-8463-6F2416F7D796}" dt="2020-02-15T15:02:48.585" v="195" actId="1076"/>
          <ac:spMkLst>
            <pc:docMk/>
            <pc:sldMk cId="2831940655" sldId="357"/>
            <ac:spMk id="10" creationId="{9ADCA497-ED1F-4807-B523-DB3FAA816AC5}"/>
          </ac:spMkLst>
        </pc:spChg>
        <pc:picChg chg="del">
          <ac:chgData name="Rob Sewell" userId="c802df42025d5e1f" providerId="LiveId" clId="{60201115-6829-401B-8463-6F2416F7D796}" dt="2020-02-15T15:04:13.863" v="198" actId="478"/>
          <ac:picMkLst>
            <pc:docMk/>
            <pc:sldMk cId="2831940655" sldId="357"/>
            <ac:picMk id="6" creationId="{766B25CE-ED8B-4B54-BCE6-9E03E3565060}"/>
          </ac:picMkLst>
        </pc:picChg>
      </pc:sldChg>
      <pc:sldChg chg="delSp add del mod">
        <pc:chgData name="Rob Sewell" userId="c802df42025d5e1f" providerId="LiveId" clId="{60201115-6829-401B-8463-6F2416F7D796}" dt="2020-02-15T15:06:20.927" v="246" actId="2696"/>
        <pc:sldMkLst>
          <pc:docMk/>
          <pc:sldMk cId="2267025283" sldId="358"/>
        </pc:sldMkLst>
        <pc:picChg chg="del">
          <ac:chgData name="Rob Sewell" userId="c802df42025d5e1f" providerId="LiveId" clId="{60201115-6829-401B-8463-6F2416F7D796}" dt="2020-02-15T15:05:51.321" v="244" actId="478"/>
          <ac:picMkLst>
            <pc:docMk/>
            <pc:sldMk cId="2267025283" sldId="358"/>
            <ac:picMk id="6" creationId="{766B25CE-ED8B-4B54-BCE6-9E03E3565060}"/>
          </ac:picMkLst>
        </pc:picChg>
      </pc:sldChg>
      <pc:sldChg chg="addSp delSp modSp add mod modTransition">
        <pc:chgData name="Rob Sewell" userId="c802df42025d5e1f" providerId="LiveId" clId="{60201115-6829-401B-8463-6F2416F7D796}" dt="2020-02-15T15:36:48.242" v="1209"/>
        <pc:sldMkLst>
          <pc:docMk/>
          <pc:sldMk cId="1020870792" sldId="359"/>
        </pc:sldMkLst>
        <pc:spChg chg="del mod">
          <ac:chgData name="Rob Sewell" userId="c802df42025d5e1f" providerId="LiveId" clId="{60201115-6829-401B-8463-6F2416F7D796}" dt="2020-02-15T15:04:57.455" v="206"/>
          <ac:spMkLst>
            <pc:docMk/>
            <pc:sldMk cId="1020870792" sldId="359"/>
            <ac:spMk id="2" creationId="{7B2DC334-1BAB-4162-9A92-61B892082CD6}"/>
          </ac:spMkLst>
        </pc:spChg>
        <pc:spChg chg="mod">
          <ac:chgData name="Rob Sewell" userId="c802df42025d5e1f" providerId="LiveId" clId="{60201115-6829-401B-8463-6F2416F7D796}" dt="2020-02-15T15:05:27.103" v="243" actId="20577"/>
          <ac:spMkLst>
            <pc:docMk/>
            <pc:sldMk cId="1020870792" sldId="359"/>
            <ac:spMk id="10" creationId="{9ADCA497-ED1F-4807-B523-DB3FAA816AC5}"/>
          </ac:spMkLst>
        </pc:spChg>
        <pc:picChg chg="add mod">
          <ac:chgData name="Rob Sewell" userId="c802df42025d5e1f" providerId="LiveId" clId="{60201115-6829-401B-8463-6F2416F7D796}" dt="2020-02-15T15:14:10.643" v="266" actId="14100"/>
          <ac:picMkLst>
            <pc:docMk/>
            <pc:sldMk cId="1020870792" sldId="359"/>
            <ac:picMk id="3" creationId="{25C1F824-FCFD-4DC2-9FEF-43F2E6783BC9}"/>
          </ac:picMkLst>
        </pc:picChg>
        <pc:picChg chg="add mod">
          <ac:chgData name="Rob Sewell" userId="c802df42025d5e1f" providerId="LiveId" clId="{60201115-6829-401B-8463-6F2416F7D796}" dt="2020-02-15T15:14:19.582" v="270" actId="14100"/>
          <ac:picMkLst>
            <pc:docMk/>
            <pc:sldMk cId="1020870792" sldId="359"/>
            <ac:picMk id="6" creationId="{9822C2F1-CCCB-4D54-BDA0-D2AB7F7ACE6B}"/>
          </ac:picMkLst>
        </pc:picChg>
        <pc:picChg chg="add mod">
          <ac:chgData name="Rob Sewell" userId="c802df42025d5e1f" providerId="LiveId" clId="{60201115-6829-401B-8463-6F2416F7D796}" dt="2020-02-15T15:14:45.667" v="283" actId="1076"/>
          <ac:picMkLst>
            <pc:docMk/>
            <pc:sldMk cId="1020870792" sldId="359"/>
            <ac:picMk id="7" creationId="{23B02B7A-D309-4D48-A965-3542EC83DDC0}"/>
          </ac:picMkLst>
        </pc:picChg>
        <pc:picChg chg="add mod">
          <ac:chgData name="Rob Sewell" userId="c802df42025d5e1f" providerId="LiveId" clId="{60201115-6829-401B-8463-6F2416F7D796}" dt="2020-02-15T15:14:31.350" v="275" actId="1076"/>
          <ac:picMkLst>
            <pc:docMk/>
            <pc:sldMk cId="1020870792" sldId="359"/>
            <ac:picMk id="8" creationId="{4DCCF7FB-133E-4E52-A8CC-DA6B3C75B4F3}"/>
          </ac:picMkLst>
        </pc:picChg>
        <pc:picChg chg="add mod">
          <ac:chgData name="Rob Sewell" userId="c802df42025d5e1f" providerId="LiveId" clId="{60201115-6829-401B-8463-6F2416F7D796}" dt="2020-02-15T15:14:41.782" v="281" actId="1076"/>
          <ac:picMkLst>
            <pc:docMk/>
            <pc:sldMk cId="1020870792" sldId="359"/>
            <ac:picMk id="9" creationId="{AD5B5FC0-D5BF-43D4-95B5-3AF80C86329C}"/>
          </ac:picMkLst>
        </pc:picChg>
        <pc:picChg chg="add mod">
          <ac:chgData name="Rob Sewell" userId="c802df42025d5e1f" providerId="LiveId" clId="{60201115-6829-401B-8463-6F2416F7D796}" dt="2020-02-15T15:14:15.720" v="268" actId="14100"/>
          <ac:picMkLst>
            <pc:docMk/>
            <pc:sldMk cId="1020870792" sldId="359"/>
            <ac:picMk id="11" creationId="{C5209B5F-229D-4D79-9243-E5B122C2586A}"/>
          </ac:picMkLst>
        </pc:picChg>
        <pc:picChg chg="add mod">
          <ac:chgData name="Rob Sewell" userId="c802df42025d5e1f" providerId="LiveId" clId="{60201115-6829-401B-8463-6F2416F7D796}" dt="2020-02-15T15:14:33.014" v="276" actId="1076"/>
          <ac:picMkLst>
            <pc:docMk/>
            <pc:sldMk cId="1020870792" sldId="359"/>
            <ac:picMk id="12" creationId="{AD789422-B994-4D9C-8237-9F20A47183AD}"/>
          </ac:picMkLst>
        </pc:picChg>
        <pc:picChg chg="add mod">
          <ac:chgData name="Rob Sewell" userId="c802df42025d5e1f" providerId="LiveId" clId="{60201115-6829-401B-8463-6F2416F7D796}" dt="2020-02-15T15:14:28.395" v="274" actId="1076"/>
          <ac:picMkLst>
            <pc:docMk/>
            <pc:sldMk cId="1020870792" sldId="359"/>
            <ac:picMk id="13" creationId="{932A2CD1-144C-42B4-AA1B-9A98FDEAFB2A}"/>
          </ac:picMkLst>
        </pc:picChg>
        <pc:picChg chg="add mod">
          <ac:chgData name="Rob Sewell" userId="c802df42025d5e1f" providerId="LiveId" clId="{60201115-6829-401B-8463-6F2416F7D796}" dt="2020-02-15T15:14:38.558" v="279" actId="1076"/>
          <ac:picMkLst>
            <pc:docMk/>
            <pc:sldMk cId="1020870792" sldId="359"/>
            <ac:picMk id="14" creationId="{CC953F17-46F4-479E-87B0-7C947A13B5AC}"/>
          </ac:picMkLst>
        </pc:picChg>
      </pc:sldChg>
      <pc:sldChg chg="add del">
        <pc:chgData name="Rob Sewell" userId="c802df42025d5e1f" providerId="LiveId" clId="{60201115-6829-401B-8463-6F2416F7D796}" dt="2020-02-15T15:06:23.045" v="247" actId="2696"/>
        <pc:sldMkLst>
          <pc:docMk/>
          <pc:sldMk cId="154111010" sldId="360"/>
        </pc:sldMkLst>
      </pc:sldChg>
      <pc:sldChg chg="modSp add mod modTransition">
        <pc:chgData name="Rob Sewell" userId="c802df42025d5e1f" providerId="LiveId" clId="{60201115-6829-401B-8463-6F2416F7D796}" dt="2020-02-15T15:37:57.104" v="1219"/>
        <pc:sldMkLst>
          <pc:docMk/>
          <pc:sldMk cId="292093258" sldId="360"/>
        </pc:sldMkLst>
        <pc:picChg chg="mod ord">
          <ac:chgData name="Rob Sewell" userId="c802df42025d5e1f" providerId="LiveId" clId="{60201115-6829-401B-8463-6F2416F7D796}" dt="2020-02-15T15:16:34.369" v="308" actId="166"/>
          <ac:picMkLst>
            <pc:docMk/>
            <pc:sldMk cId="292093258" sldId="360"/>
            <ac:picMk id="3" creationId="{25C1F824-FCFD-4DC2-9FEF-43F2E6783BC9}"/>
          </ac:picMkLst>
        </pc:picChg>
        <pc:picChg chg="mod">
          <ac:chgData name="Rob Sewell" userId="c802df42025d5e1f" providerId="LiveId" clId="{60201115-6829-401B-8463-6F2416F7D796}" dt="2020-02-15T15:15:01.244" v="286" actId="14100"/>
          <ac:picMkLst>
            <pc:docMk/>
            <pc:sldMk cId="292093258" sldId="360"/>
            <ac:picMk id="6" creationId="{9822C2F1-CCCB-4D54-BDA0-D2AB7F7ACE6B}"/>
          </ac:picMkLst>
        </pc:picChg>
        <pc:picChg chg="mod">
          <ac:chgData name="Rob Sewell" userId="c802df42025d5e1f" providerId="LiveId" clId="{60201115-6829-401B-8463-6F2416F7D796}" dt="2020-02-15T15:15:09.464" v="288" actId="14100"/>
          <ac:picMkLst>
            <pc:docMk/>
            <pc:sldMk cId="292093258" sldId="360"/>
            <ac:picMk id="7" creationId="{23B02B7A-D309-4D48-A965-3542EC83DDC0}"/>
          </ac:picMkLst>
        </pc:picChg>
        <pc:picChg chg="mod">
          <ac:chgData name="Rob Sewell" userId="c802df42025d5e1f" providerId="LiveId" clId="{60201115-6829-401B-8463-6F2416F7D796}" dt="2020-02-15T15:18:25.924" v="340" actId="1076"/>
          <ac:picMkLst>
            <pc:docMk/>
            <pc:sldMk cId="292093258" sldId="360"/>
            <ac:picMk id="8" creationId="{4DCCF7FB-133E-4E52-A8CC-DA6B3C75B4F3}"/>
          </ac:picMkLst>
        </pc:picChg>
        <pc:picChg chg="mod">
          <ac:chgData name="Rob Sewell" userId="c802df42025d5e1f" providerId="LiveId" clId="{60201115-6829-401B-8463-6F2416F7D796}" dt="2020-02-15T15:15:20.054" v="291" actId="14100"/>
          <ac:picMkLst>
            <pc:docMk/>
            <pc:sldMk cId="292093258" sldId="360"/>
            <ac:picMk id="9" creationId="{AD5B5FC0-D5BF-43D4-95B5-3AF80C86329C}"/>
          </ac:picMkLst>
        </pc:picChg>
        <pc:picChg chg="mod ord">
          <ac:chgData name="Rob Sewell" userId="c802df42025d5e1f" providerId="LiveId" clId="{60201115-6829-401B-8463-6F2416F7D796}" dt="2020-02-15T15:16:23.969" v="305" actId="14100"/>
          <ac:picMkLst>
            <pc:docMk/>
            <pc:sldMk cId="292093258" sldId="360"/>
            <ac:picMk id="11" creationId="{C5209B5F-229D-4D79-9243-E5B122C2586A}"/>
          </ac:picMkLst>
        </pc:picChg>
        <pc:picChg chg="mod">
          <ac:chgData name="Rob Sewell" userId="c802df42025d5e1f" providerId="LiveId" clId="{60201115-6829-401B-8463-6F2416F7D796}" dt="2020-02-15T15:15:26.775" v="293" actId="1076"/>
          <ac:picMkLst>
            <pc:docMk/>
            <pc:sldMk cId="292093258" sldId="360"/>
            <ac:picMk id="12" creationId="{AD789422-B994-4D9C-8237-9F20A47183AD}"/>
          </ac:picMkLst>
        </pc:picChg>
        <pc:picChg chg="mod">
          <ac:chgData name="Rob Sewell" userId="c802df42025d5e1f" providerId="LiveId" clId="{60201115-6829-401B-8463-6F2416F7D796}" dt="2020-02-15T15:15:51.135" v="300" actId="1076"/>
          <ac:picMkLst>
            <pc:docMk/>
            <pc:sldMk cId="292093258" sldId="360"/>
            <ac:picMk id="13" creationId="{932A2CD1-144C-42B4-AA1B-9A98FDEAFB2A}"/>
          </ac:picMkLst>
        </pc:picChg>
        <pc:picChg chg="mod ord">
          <ac:chgData name="Rob Sewell" userId="c802df42025d5e1f" providerId="LiveId" clId="{60201115-6829-401B-8463-6F2416F7D796}" dt="2020-02-15T15:16:27.246" v="306" actId="166"/>
          <ac:picMkLst>
            <pc:docMk/>
            <pc:sldMk cId="292093258" sldId="360"/>
            <ac:picMk id="14" creationId="{CC953F17-46F4-479E-87B0-7C947A13B5AC}"/>
          </ac:picMkLst>
        </pc:picChg>
      </pc:sldChg>
      <pc:sldChg chg="addSp delSp modSp add mod modTransition">
        <pc:chgData name="Rob Sewell" userId="c802df42025d5e1f" providerId="LiveId" clId="{60201115-6829-401B-8463-6F2416F7D796}" dt="2020-02-15T15:37:57.104" v="1219"/>
        <pc:sldMkLst>
          <pc:docMk/>
          <pc:sldMk cId="2915277365" sldId="361"/>
        </pc:sldMkLst>
        <pc:picChg chg="mod">
          <ac:chgData name="Rob Sewell" userId="c802df42025d5e1f" providerId="LiveId" clId="{60201115-6829-401B-8463-6F2416F7D796}" dt="2020-02-15T15:18:30.523" v="341" actId="1076"/>
          <ac:picMkLst>
            <pc:docMk/>
            <pc:sldMk cId="2915277365" sldId="361"/>
            <ac:picMk id="8" creationId="{4DCCF7FB-133E-4E52-A8CC-DA6B3C75B4F3}"/>
          </ac:picMkLst>
        </pc:picChg>
        <pc:picChg chg="ord">
          <ac:chgData name="Rob Sewell" userId="c802df42025d5e1f" providerId="LiveId" clId="{60201115-6829-401B-8463-6F2416F7D796}" dt="2020-02-15T15:18:46.249" v="344" actId="166"/>
          <ac:picMkLst>
            <pc:docMk/>
            <pc:sldMk cId="2915277365" sldId="361"/>
            <ac:picMk id="11" creationId="{C5209B5F-229D-4D79-9243-E5B122C2586A}"/>
          </ac:picMkLst>
        </pc:picChg>
        <pc:picChg chg="ord">
          <ac:chgData name="Rob Sewell" userId="c802df42025d5e1f" providerId="LiveId" clId="{60201115-6829-401B-8463-6F2416F7D796}" dt="2020-02-15T15:19:09.685" v="349" actId="166"/>
          <ac:picMkLst>
            <pc:docMk/>
            <pc:sldMk cId="2915277365" sldId="361"/>
            <ac:picMk id="13" creationId="{932A2CD1-144C-42B4-AA1B-9A98FDEAFB2A}"/>
          </ac:picMkLst>
        </pc:picChg>
        <pc:cxnChg chg="add del mod">
          <ac:chgData name="Rob Sewell" userId="c802df42025d5e1f" providerId="LiveId" clId="{60201115-6829-401B-8463-6F2416F7D796}" dt="2020-02-15T15:17:49.520" v="333" actId="21"/>
          <ac:cxnSpMkLst>
            <pc:docMk/>
            <pc:sldMk cId="2915277365" sldId="361"/>
            <ac:cxnSpMk id="4" creationId="{61215F09-F239-470E-9EAC-F19E31B494B8}"/>
          </ac:cxnSpMkLst>
        </pc:cxnChg>
        <pc:cxnChg chg="add">
          <ac:chgData name="Rob Sewell" userId="c802df42025d5e1f" providerId="LiveId" clId="{60201115-6829-401B-8463-6F2416F7D796}" dt="2020-02-15T15:17:52.613" v="334"/>
          <ac:cxnSpMkLst>
            <pc:docMk/>
            <pc:sldMk cId="2915277365" sldId="361"/>
            <ac:cxnSpMk id="17" creationId="{0159A68C-60D6-4DF5-A96B-F7A3E8FB1095}"/>
          </ac:cxnSpMkLst>
        </pc:cxnChg>
        <pc:cxnChg chg="add mod">
          <ac:chgData name="Rob Sewell" userId="c802df42025d5e1f" providerId="LiveId" clId="{60201115-6829-401B-8463-6F2416F7D796}" dt="2020-02-15T15:18:02.714" v="336" actId="1076"/>
          <ac:cxnSpMkLst>
            <pc:docMk/>
            <pc:sldMk cId="2915277365" sldId="361"/>
            <ac:cxnSpMk id="18" creationId="{00476B25-9A2E-4CE5-97A8-E8A8BDF4D36E}"/>
          </ac:cxnSpMkLst>
        </pc:cxnChg>
        <pc:cxnChg chg="add mod">
          <ac:chgData name="Rob Sewell" userId="c802df42025d5e1f" providerId="LiveId" clId="{60201115-6829-401B-8463-6F2416F7D796}" dt="2020-02-15T15:18:17.704" v="339" actId="1076"/>
          <ac:cxnSpMkLst>
            <pc:docMk/>
            <pc:sldMk cId="2915277365" sldId="361"/>
            <ac:cxnSpMk id="19" creationId="{1D996316-3FAF-4268-B9C5-8E293E70064D}"/>
          </ac:cxnSpMkLst>
        </pc:cxnChg>
        <pc:cxnChg chg="add mod">
          <ac:chgData name="Rob Sewell" userId="c802df42025d5e1f" providerId="LiveId" clId="{60201115-6829-401B-8463-6F2416F7D796}" dt="2020-02-15T15:18:39.471" v="343" actId="1076"/>
          <ac:cxnSpMkLst>
            <pc:docMk/>
            <pc:sldMk cId="2915277365" sldId="361"/>
            <ac:cxnSpMk id="20" creationId="{D76140B8-8E46-483D-8919-4F354C328B88}"/>
          </ac:cxnSpMkLst>
        </pc:cxnChg>
        <pc:cxnChg chg="add mod">
          <ac:chgData name="Rob Sewell" userId="c802df42025d5e1f" providerId="LiveId" clId="{60201115-6829-401B-8463-6F2416F7D796}" dt="2020-02-15T15:18:54.531" v="346" actId="1076"/>
          <ac:cxnSpMkLst>
            <pc:docMk/>
            <pc:sldMk cId="2915277365" sldId="361"/>
            <ac:cxnSpMk id="21" creationId="{BD3FF1B1-6C47-4911-B072-017E75BC8510}"/>
          </ac:cxnSpMkLst>
        </pc:cxnChg>
        <pc:cxnChg chg="add mod">
          <ac:chgData name="Rob Sewell" userId="c802df42025d5e1f" providerId="LiveId" clId="{60201115-6829-401B-8463-6F2416F7D796}" dt="2020-02-15T15:19:03.051" v="348" actId="1076"/>
          <ac:cxnSpMkLst>
            <pc:docMk/>
            <pc:sldMk cId="2915277365" sldId="361"/>
            <ac:cxnSpMk id="22" creationId="{8B963009-8350-4DE0-9036-6930411DF544}"/>
          </ac:cxnSpMkLst>
        </pc:cxnChg>
        <pc:cxnChg chg="add mod">
          <ac:chgData name="Rob Sewell" userId="c802df42025d5e1f" providerId="LiveId" clId="{60201115-6829-401B-8463-6F2416F7D796}" dt="2020-02-15T15:19:17.895" v="351" actId="1076"/>
          <ac:cxnSpMkLst>
            <pc:docMk/>
            <pc:sldMk cId="2915277365" sldId="361"/>
            <ac:cxnSpMk id="23" creationId="{6189AE4F-6F4B-4B18-9702-CE6F744B89D2}"/>
          </ac:cxnSpMkLst>
        </pc:cxnChg>
        <pc:cxnChg chg="add mod">
          <ac:chgData name="Rob Sewell" userId="c802df42025d5e1f" providerId="LiveId" clId="{60201115-6829-401B-8463-6F2416F7D796}" dt="2020-02-15T15:19:26.166" v="353" actId="1076"/>
          <ac:cxnSpMkLst>
            <pc:docMk/>
            <pc:sldMk cId="2915277365" sldId="361"/>
            <ac:cxnSpMk id="24" creationId="{37C7B678-CF7E-4DB2-9ACF-C99D47C80AF9}"/>
          </ac:cxnSpMkLst>
        </pc:cxnChg>
      </pc:sldChg>
      <pc:sldChg chg="addSp delSp modSp add mod modTransition">
        <pc:chgData name="Rob Sewell" userId="c802df42025d5e1f" providerId="LiveId" clId="{60201115-6829-401B-8463-6F2416F7D796}" dt="2020-02-15T15:37:57.104" v="1219"/>
        <pc:sldMkLst>
          <pc:docMk/>
          <pc:sldMk cId="4135866488" sldId="362"/>
        </pc:sldMkLst>
        <pc:spChg chg="add del mod">
          <ac:chgData name="Rob Sewell" userId="c802df42025d5e1f" providerId="LiveId" clId="{60201115-6829-401B-8463-6F2416F7D796}" dt="2020-02-15T15:20:01.093" v="365" actId="478"/>
          <ac:spMkLst>
            <pc:docMk/>
            <pc:sldMk cId="4135866488" sldId="362"/>
            <ac:spMk id="4" creationId="{075318C7-3239-480E-9EAF-AFC9778EFB78}"/>
          </ac:spMkLst>
        </pc:spChg>
        <pc:spChg chg="del">
          <ac:chgData name="Rob Sewell" userId="c802df42025d5e1f" providerId="LiveId" clId="{60201115-6829-401B-8463-6F2416F7D796}" dt="2020-02-15T15:19:58.043" v="364" actId="478"/>
          <ac:spMkLst>
            <pc:docMk/>
            <pc:sldMk cId="4135866488" sldId="362"/>
            <ac:spMk id="10" creationId="{9ADCA497-ED1F-4807-B523-DB3FAA816AC5}"/>
          </ac:spMkLst>
        </pc:spChg>
        <pc:picChg chg="mod">
          <ac:chgData name="Rob Sewell" userId="c802df42025d5e1f" providerId="LiveId" clId="{60201115-6829-401B-8463-6F2416F7D796}" dt="2020-02-15T15:20:28.512" v="376" actId="1076"/>
          <ac:picMkLst>
            <pc:docMk/>
            <pc:sldMk cId="4135866488" sldId="362"/>
            <ac:picMk id="3" creationId="{25C1F824-FCFD-4DC2-9FEF-43F2E6783BC9}"/>
          </ac:picMkLst>
        </pc:picChg>
        <pc:picChg chg="del">
          <ac:chgData name="Rob Sewell" userId="c802df42025d5e1f" providerId="LiveId" clId="{60201115-6829-401B-8463-6F2416F7D796}" dt="2020-02-15T15:20:11.713" v="370" actId="478"/>
          <ac:picMkLst>
            <pc:docMk/>
            <pc:sldMk cId="4135866488" sldId="362"/>
            <ac:picMk id="6" creationId="{9822C2F1-CCCB-4D54-BDA0-D2AB7F7ACE6B}"/>
          </ac:picMkLst>
        </pc:picChg>
        <pc:picChg chg="del">
          <ac:chgData name="Rob Sewell" userId="c802df42025d5e1f" providerId="LiveId" clId="{60201115-6829-401B-8463-6F2416F7D796}" dt="2020-02-15T15:20:12.491" v="371" actId="478"/>
          <ac:picMkLst>
            <pc:docMk/>
            <pc:sldMk cId="4135866488" sldId="362"/>
            <ac:picMk id="7" creationId="{23B02B7A-D309-4D48-A965-3542EC83DDC0}"/>
          </ac:picMkLst>
        </pc:picChg>
        <pc:picChg chg="del">
          <ac:chgData name="Rob Sewell" userId="c802df42025d5e1f" providerId="LiveId" clId="{60201115-6829-401B-8463-6F2416F7D796}" dt="2020-02-15T15:20:02.496" v="366" actId="478"/>
          <ac:picMkLst>
            <pc:docMk/>
            <pc:sldMk cId="4135866488" sldId="362"/>
            <ac:picMk id="8" creationId="{4DCCF7FB-133E-4E52-A8CC-DA6B3C75B4F3}"/>
          </ac:picMkLst>
        </pc:picChg>
        <pc:picChg chg="del">
          <ac:chgData name="Rob Sewell" userId="c802df42025d5e1f" providerId="LiveId" clId="{60201115-6829-401B-8463-6F2416F7D796}" dt="2020-02-15T15:20:13.122" v="372" actId="478"/>
          <ac:picMkLst>
            <pc:docMk/>
            <pc:sldMk cId="4135866488" sldId="362"/>
            <ac:picMk id="9" creationId="{AD5B5FC0-D5BF-43D4-95B5-3AF80C86329C}"/>
          </ac:picMkLst>
        </pc:picChg>
        <pc:picChg chg="del">
          <ac:chgData name="Rob Sewell" userId="c802df42025d5e1f" providerId="LiveId" clId="{60201115-6829-401B-8463-6F2416F7D796}" dt="2020-02-15T15:19:45.374" v="356" actId="478"/>
          <ac:picMkLst>
            <pc:docMk/>
            <pc:sldMk cId="4135866488" sldId="362"/>
            <ac:picMk id="11" creationId="{C5209B5F-229D-4D79-9243-E5B122C2586A}"/>
          </ac:picMkLst>
        </pc:picChg>
        <pc:picChg chg="del">
          <ac:chgData name="Rob Sewell" userId="c802df42025d5e1f" providerId="LiveId" clId="{60201115-6829-401B-8463-6F2416F7D796}" dt="2020-02-15T15:19:52.434" v="362" actId="478"/>
          <ac:picMkLst>
            <pc:docMk/>
            <pc:sldMk cId="4135866488" sldId="362"/>
            <ac:picMk id="12" creationId="{AD789422-B994-4D9C-8237-9F20A47183AD}"/>
          </ac:picMkLst>
        </pc:picChg>
        <pc:picChg chg="del">
          <ac:chgData name="Rob Sewell" userId="c802df42025d5e1f" providerId="LiveId" clId="{60201115-6829-401B-8463-6F2416F7D796}" dt="2020-02-15T15:19:44.633" v="355" actId="478"/>
          <ac:picMkLst>
            <pc:docMk/>
            <pc:sldMk cId="4135866488" sldId="362"/>
            <ac:picMk id="13" creationId="{932A2CD1-144C-42B4-AA1B-9A98FDEAFB2A}"/>
          </ac:picMkLst>
        </pc:picChg>
        <pc:picChg chg="del">
          <ac:chgData name="Rob Sewell" userId="c802df42025d5e1f" providerId="LiveId" clId="{60201115-6829-401B-8463-6F2416F7D796}" dt="2020-02-15T15:19:46.011" v="357" actId="478"/>
          <ac:picMkLst>
            <pc:docMk/>
            <pc:sldMk cId="4135866488" sldId="362"/>
            <ac:picMk id="14" creationId="{CC953F17-46F4-479E-87B0-7C947A13B5AC}"/>
          </ac:picMkLst>
        </pc:picChg>
        <pc:cxnChg chg="mod">
          <ac:chgData name="Rob Sewell" userId="c802df42025d5e1f" providerId="LiveId" clId="{60201115-6829-401B-8463-6F2416F7D796}" dt="2020-02-15T15:20:52.520" v="397" actId="14100"/>
          <ac:cxnSpMkLst>
            <pc:docMk/>
            <pc:sldMk cId="4135866488" sldId="362"/>
            <ac:cxnSpMk id="17" creationId="{0159A68C-60D6-4DF5-A96B-F7A3E8FB1095}"/>
          </ac:cxnSpMkLst>
        </pc:cxnChg>
        <pc:cxnChg chg="del">
          <ac:chgData name="Rob Sewell" userId="c802df42025d5e1f" providerId="LiveId" clId="{60201115-6829-401B-8463-6F2416F7D796}" dt="2020-02-15T15:20:05.516" v="368" actId="478"/>
          <ac:cxnSpMkLst>
            <pc:docMk/>
            <pc:sldMk cId="4135866488" sldId="362"/>
            <ac:cxnSpMk id="18" creationId="{00476B25-9A2E-4CE5-97A8-E8A8BDF4D36E}"/>
          </ac:cxnSpMkLst>
        </pc:cxnChg>
        <pc:cxnChg chg="del">
          <ac:chgData name="Rob Sewell" userId="c802df42025d5e1f" providerId="LiveId" clId="{60201115-6829-401B-8463-6F2416F7D796}" dt="2020-02-15T15:20:04.446" v="367" actId="478"/>
          <ac:cxnSpMkLst>
            <pc:docMk/>
            <pc:sldMk cId="4135866488" sldId="362"/>
            <ac:cxnSpMk id="19" creationId="{1D996316-3FAF-4268-B9C5-8E293E70064D}"/>
          </ac:cxnSpMkLst>
        </pc:cxnChg>
        <pc:cxnChg chg="del">
          <ac:chgData name="Rob Sewell" userId="c802df42025d5e1f" providerId="LiveId" clId="{60201115-6829-401B-8463-6F2416F7D796}" dt="2020-02-15T15:19:54.225" v="363" actId="478"/>
          <ac:cxnSpMkLst>
            <pc:docMk/>
            <pc:sldMk cId="4135866488" sldId="362"/>
            <ac:cxnSpMk id="20" creationId="{D76140B8-8E46-483D-8919-4F354C328B88}"/>
          </ac:cxnSpMkLst>
        </pc:cxnChg>
        <pc:cxnChg chg="del">
          <ac:chgData name="Rob Sewell" userId="c802df42025d5e1f" providerId="LiveId" clId="{60201115-6829-401B-8463-6F2416F7D796}" dt="2020-02-15T15:19:48.978" v="359" actId="478"/>
          <ac:cxnSpMkLst>
            <pc:docMk/>
            <pc:sldMk cId="4135866488" sldId="362"/>
            <ac:cxnSpMk id="21" creationId="{BD3FF1B1-6C47-4911-B072-017E75BC8510}"/>
          </ac:cxnSpMkLst>
        </pc:cxnChg>
        <pc:cxnChg chg="del">
          <ac:chgData name="Rob Sewell" userId="c802df42025d5e1f" providerId="LiveId" clId="{60201115-6829-401B-8463-6F2416F7D796}" dt="2020-02-15T15:19:48.093" v="358" actId="478"/>
          <ac:cxnSpMkLst>
            <pc:docMk/>
            <pc:sldMk cId="4135866488" sldId="362"/>
            <ac:cxnSpMk id="22" creationId="{8B963009-8350-4DE0-9036-6930411DF544}"/>
          </ac:cxnSpMkLst>
        </pc:cxnChg>
        <pc:cxnChg chg="del">
          <ac:chgData name="Rob Sewell" userId="c802df42025d5e1f" providerId="LiveId" clId="{60201115-6829-401B-8463-6F2416F7D796}" dt="2020-02-15T15:19:49.971" v="360" actId="478"/>
          <ac:cxnSpMkLst>
            <pc:docMk/>
            <pc:sldMk cId="4135866488" sldId="362"/>
            <ac:cxnSpMk id="23" creationId="{6189AE4F-6F4B-4B18-9702-CE6F744B89D2}"/>
          </ac:cxnSpMkLst>
        </pc:cxnChg>
        <pc:cxnChg chg="del">
          <ac:chgData name="Rob Sewell" userId="c802df42025d5e1f" providerId="LiveId" clId="{60201115-6829-401B-8463-6F2416F7D796}" dt="2020-02-15T15:19:51.847" v="361" actId="478"/>
          <ac:cxnSpMkLst>
            <pc:docMk/>
            <pc:sldMk cId="4135866488" sldId="362"/>
            <ac:cxnSpMk id="24" creationId="{37C7B678-CF7E-4DB2-9ACF-C99D47C80AF9}"/>
          </ac:cxnSpMkLst>
        </pc:cxnChg>
      </pc:sldChg>
      <pc:sldChg chg="modSp add del mod modTransition">
        <pc:chgData name="Rob Sewell" userId="c802df42025d5e1f" providerId="LiveId" clId="{60201115-6829-401B-8463-6F2416F7D796}" dt="2020-02-15T15:37:57.104" v="1219"/>
        <pc:sldMkLst>
          <pc:docMk/>
          <pc:sldMk cId="999103742" sldId="363"/>
        </pc:sldMkLst>
        <pc:picChg chg="mod modCrop">
          <ac:chgData name="Rob Sewell" userId="c802df42025d5e1f" providerId="LiveId" clId="{60201115-6829-401B-8463-6F2416F7D796}" dt="2020-02-15T15:23:48.544" v="951" actId="1076"/>
          <ac:picMkLst>
            <pc:docMk/>
            <pc:sldMk cId="999103742" sldId="363"/>
            <ac:picMk id="3" creationId="{25C1F824-FCFD-4DC2-9FEF-43F2E6783BC9}"/>
          </ac:picMkLst>
        </pc:picChg>
        <pc:cxnChg chg="mod">
          <ac:chgData name="Rob Sewell" userId="c802df42025d5e1f" providerId="LiveId" clId="{60201115-6829-401B-8463-6F2416F7D796}" dt="2020-02-15T15:24:25.256" v="1142" actId="14100"/>
          <ac:cxnSpMkLst>
            <pc:docMk/>
            <pc:sldMk cId="999103742" sldId="363"/>
            <ac:cxnSpMk id="17" creationId="{0159A68C-60D6-4DF5-A96B-F7A3E8FB1095}"/>
          </ac:cxnSpMkLst>
        </pc:cxnChg>
      </pc:sldChg>
      <pc:sldChg chg="addSp delSp modSp add mod ord">
        <pc:chgData name="Rob Sewell" userId="c802df42025d5e1f" providerId="LiveId" clId="{60201115-6829-401B-8463-6F2416F7D796}" dt="2020-02-15T15:30:16.161" v="1186"/>
        <pc:sldMkLst>
          <pc:docMk/>
          <pc:sldMk cId="2927471963" sldId="364"/>
        </pc:sldMkLst>
        <pc:spChg chg="add mod">
          <ac:chgData name="Rob Sewell" userId="c802df42025d5e1f" providerId="LiveId" clId="{60201115-6829-401B-8463-6F2416F7D796}" dt="2020-02-15T15:25:29.117" v="1173" actId="1076"/>
          <ac:spMkLst>
            <pc:docMk/>
            <pc:sldMk cId="2927471963" sldId="364"/>
            <ac:spMk id="6" creationId="{C6A2293D-D15C-4D44-894E-2A24AA7E59B1}"/>
          </ac:spMkLst>
        </pc:spChg>
        <pc:picChg chg="del">
          <ac:chgData name="Rob Sewell" userId="c802df42025d5e1f" providerId="LiveId" clId="{60201115-6829-401B-8463-6F2416F7D796}" dt="2020-02-15T15:24:40.387" v="1145" actId="478"/>
          <ac:picMkLst>
            <pc:docMk/>
            <pc:sldMk cId="2927471963" sldId="364"/>
            <ac:picMk id="3" creationId="{25C1F824-FCFD-4DC2-9FEF-43F2E6783BC9}"/>
          </ac:picMkLst>
        </pc:picChg>
        <pc:cxnChg chg="del">
          <ac:chgData name="Rob Sewell" userId="c802df42025d5e1f" providerId="LiveId" clId="{60201115-6829-401B-8463-6F2416F7D796}" dt="2020-02-15T15:24:39.511" v="1144" actId="478"/>
          <ac:cxnSpMkLst>
            <pc:docMk/>
            <pc:sldMk cId="2927471963" sldId="364"/>
            <ac:cxnSpMk id="17" creationId="{0159A68C-60D6-4DF5-A96B-F7A3E8FB1095}"/>
          </ac:cxnSpMkLst>
        </pc:cxnChg>
      </pc:sldChg>
      <pc:sldChg chg="addSp delSp modSp add mod">
        <pc:chgData name="Rob Sewell" userId="c802df42025d5e1f" providerId="LiveId" clId="{60201115-6829-401B-8463-6F2416F7D796}" dt="2020-02-15T15:34:42.140" v="1202" actId="1076"/>
        <pc:sldMkLst>
          <pc:docMk/>
          <pc:sldMk cId="3248260369" sldId="365"/>
        </pc:sldMkLst>
        <pc:spChg chg="del">
          <ac:chgData name="Rob Sewell" userId="c802df42025d5e1f" providerId="LiveId" clId="{60201115-6829-401B-8463-6F2416F7D796}" dt="2020-02-15T15:34:34.082" v="1200" actId="478"/>
          <ac:spMkLst>
            <pc:docMk/>
            <pc:sldMk cId="3248260369" sldId="365"/>
            <ac:spMk id="6" creationId="{C6A2293D-D15C-4D44-894E-2A24AA7E59B1}"/>
          </ac:spMkLst>
        </pc:spChg>
        <pc:spChg chg="add del mod">
          <ac:chgData name="Rob Sewell" userId="c802df42025d5e1f" providerId="LiveId" clId="{60201115-6829-401B-8463-6F2416F7D796}" dt="2020-02-15T15:34:37.604" v="1201" actId="478"/>
          <ac:spMkLst>
            <pc:docMk/>
            <pc:sldMk cId="3248260369" sldId="365"/>
            <ac:spMk id="9" creationId="{2985A656-8A22-4457-BD0A-03A48B0BAB82}"/>
          </ac:spMkLst>
        </pc:spChg>
        <pc:picChg chg="add del mod">
          <ac:chgData name="Rob Sewell" userId="c802df42025d5e1f" providerId="LiveId" clId="{60201115-6829-401B-8463-6F2416F7D796}" dt="2020-02-15T15:27:49.004" v="1176" actId="478"/>
          <ac:picMkLst>
            <pc:docMk/>
            <pc:sldMk cId="3248260369" sldId="365"/>
            <ac:picMk id="3" creationId="{E7F0E596-2726-413D-8388-5F8C8C829AE5}"/>
          </ac:picMkLst>
        </pc:picChg>
        <pc:picChg chg="add mod">
          <ac:chgData name="Rob Sewell" userId="c802df42025d5e1f" providerId="LiveId" clId="{60201115-6829-401B-8463-6F2416F7D796}" dt="2020-02-15T15:34:42.140" v="1202" actId="1076"/>
          <ac:picMkLst>
            <pc:docMk/>
            <pc:sldMk cId="3248260369" sldId="365"/>
            <ac:picMk id="7" creationId="{CDE847F2-642E-47A2-BC78-8A5128996F0A}"/>
          </ac:picMkLst>
        </pc:picChg>
      </pc:sldChg>
      <pc:sldChg chg="addSp delSp modSp add mod ord">
        <pc:chgData name="Rob Sewell" userId="c802df42025d5e1f" providerId="LiveId" clId="{60201115-6829-401B-8463-6F2416F7D796}" dt="2020-02-15T15:34:28.851" v="1198" actId="1076"/>
        <pc:sldMkLst>
          <pc:docMk/>
          <pc:sldMk cId="4139153146" sldId="366"/>
        </pc:sldMkLst>
        <pc:spChg chg="del">
          <ac:chgData name="Rob Sewell" userId="c802df42025d5e1f" providerId="LiveId" clId="{60201115-6829-401B-8463-6F2416F7D796}" dt="2020-02-15T15:34:16.636" v="1196" actId="478"/>
          <ac:spMkLst>
            <pc:docMk/>
            <pc:sldMk cId="4139153146" sldId="366"/>
            <ac:spMk id="6" creationId="{C6A2293D-D15C-4D44-894E-2A24AA7E59B1}"/>
          </ac:spMkLst>
        </pc:spChg>
        <pc:spChg chg="add del mod">
          <ac:chgData name="Rob Sewell" userId="c802df42025d5e1f" providerId="LiveId" clId="{60201115-6829-401B-8463-6F2416F7D796}" dt="2020-02-15T15:34:20.975" v="1197" actId="478"/>
          <ac:spMkLst>
            <pc:docMk/>
            <pc:sldMk cId="4139153146" sldId="366"/>
            <ac:spMk id="8" creationId="{E9C6D639-AAA9-4144-B66D-02108DD067D0}"/>
          </ac:spMkLst>
        </pc:spChg>
        <pc:picChg chg="add mod">
          <ac:chgData name="Rob Sewell" userId="c802df42025d5e1f" providerId="LiveId" clId="{60201115-6829-401B-8463-6F2416F7D796}" dt="2020-02-15T15:34:28.851" v="1198" actId="1076"/>
          <ac:picMkLst>
            <pc:docMk/>
            <pc:sldMk cId="4139153146" sldId="366"/>
            <ac:picMk id="3" creationId="{F52B4F93-8E99-4C6E-9527-EFD403EA557E}"/>
          </ac:picMkLst>
        </pc:picChg>
        <pc:picChg chg="del">
          <ac:chgData name="Rob Sewell" userId="c802df42025d5e1f" providerId="LiveId" clId="{60201115-6829-401B-8463-6F2416F7D796}" dt="2020-02-15T15:29:43.384" v="1181" actId="478"/>
          <ac:picMkLst>
            <pc:docMk/>
            <pc:sldMk cId="4139153146" sldId="366"/>
            <ac:picMk id="7" creationId="{CDE847F2-642E-47A2-BC78-8A5128996F0A}"/>
          </ac:picMkLst>
        </pc:picChg>
      </pc:sldChg>
      <pc:sldChg chg="addSp delSp modSp add del mod modAnim">
        <pc:chgData name="Rob Sewell" userId="c802df42025d5e1f" providerId="LiveId" clId="{60201115-6829-401B-8463-6F2416F7D796}" dt="2020-02-15T15:43:42.615" v="1228" actId="47"/>
        <pc:sldMkLst>
          <pc:docMk/>
          <pc:sldMk cId="1294244038" sldId="367"/>
        </pc:sldMkLst>
        <pc:spChg chg="add del mod">
          <ac:chgData name="Rob Sewell" userId="c802df42025d5e1f" providerId="LiveId" clId="{60201115-6829-401B-8463-6F2416F7D796}" dt="2020-02-15T15:40:43.335" v="1223" actId="478"/>
          <ac:spMkLst>
            <pc:docMk/>
            <pc:sldMk cId="1294244038" sldId="367"/>
            <ac:spMk id="4" creationId="{CF7B8FC8-0683-46C0-9E84-2E367A718C0A}"/>
          </ac:spMkLst>
        </pc:spChg>
        <pc:spChg chg="del">
          <ac:chgData name="Rob Sewell" userId="c802df42025d5e1f" providerId="LiveId" clId="{60201115-6829-401B-8463-6F2416F7D796}" dt="2020-02-15T15:40:40.489" v="1222" actId="478"/>
          <ac:spMkLst>
            <pc:docMk/>
            <pc:sldMk cId="1294244038" sldId="367"/>
            <ac:spMk id="6" creationId="{C6A2293D-D15C-4D44-894E-2A24AA7E59B1}"/>
          </ac:spMkLst>
        </pc:spChg>
        <pc:picChg chg="add mod">
          <ac:chgData name="Rob Sewell" userId="c802df42025d5e1f" providerId="LiveId" clId="{60201115-6829-401B-8463-6F2416F7D796}" dt="2020-02-15T15:40:55.657" v="1226" actId="1076"/>
          <ac:picMkLst>
            <pc:docMk/>
            <pc:sldMk cId="1294244038" sldId="367"/>
            <ac:picMk id="2" creationId="{49867468-11E6-4D3F-AFA2-3F25138A418A}"/>
          </ac:picMkLst>
        </pc:picChg>
      </pc:sldChg>
      <pc:sldChg chg="addSp delSp modSp add mod">
        <pc:chgData name="Rob Sewell" userId="c802df42025d5e1f" providerId="LiveId" clId="{60201115-6829-401B-8463-6F2416F7D796}" dt="2020-02-15T15:44:36.424" v="1262" actId="1076"/>
        <pc:sldMkLst>
          <pc:docMk/>
          <pc:sldMk cId="2343861877" sldId="367"/>
        </pc:sldMkLst>
        <pc:spChg chg="del">
          <ac:chgData name="Rob Sewell" userId="c802df42025d5e1f" providerId="LiveId" clId="{60201115-6829-401B-8463-6F2416F7D796}" dt="2020-02-15T15:43:54.183" v="1230" actId="478"/>
          <ac:spMkLst>
            <pc:docMk/>
            <pc:sldMk cId="2343861877" sldId="367"/>
            <ac:spMk id="2" creationId="{B1DDFCDE-1B92-4311-BF52-3C1A7D64D1E0}"/>
          </ac:spMkLst>
        </pc:spChg>
        <pc:spChg chg="del">
          <ac:chgData name="Rob Sewell" userId="c802df42025d5e1f" providerId="LiveId" clId="{60201115-6829-401B-8463-6F2416F7D796}" dt="2020-02-15T15:43:55.629" v="1231" actId="478"/>
          <ac:spMkLst>
            <pc:docMk/>
            <pc:sldMk cId="2343861877" sldId="367"/>
            <ac:spMk id="3" creationId="{3981B7B2-250D-412C-AC49-E2A3225A84A1}"/>
          </ac:spMkLst>
        </pc:spChg>
        <pc:spChg chg="add mod">
          <ac:chgData name="Rob Sewell" userId="c802df42025d5e1f" providerId="LiveId" clId="{60201115-6829-401B-8463-6F2416F7D796}" dt="2020-02-15T15:44:36.424" v="1262" actId="1076"/>
          <ac:spMkLst>
            <pc:docMk/>
            <pc:sldMk cId="2343861877" sldId="367"/>
            <ac:spMk id="5" creationId="{DF302A7F-2C16-4BBE-B9FB-138B75EFDE26}"/>
          </ac:spMkLst>
        </pc:spChg>
      </pc:sldChg>
      <pc:sldChg chg="addSp delSp modSp add mod setBg">
        <pc:chgData name="Rob Sewell" userId="c802df42025d5e1f" providerId="LiveId" clId="{60201115-6829-401B-8463-6F2416F7D796}" dt="2020-02-15T15:46:20.273" v="1273" actId="26606"/>
        <pc:sldMkLst>
          <pc:docMk/>
          <pc:sldMk cId="418240345" sldId="368"/>
        </pc:sldMkLst>
        <pc:spChg chg="add del mod">
          <ac:chgData name="Rob Sewell" userId="c802df42025d5e1f" providerId="LiveId" clId="{60201115-6829-401B-8463-6F2416F7D796}" dt="2020-02-15T15:44:47.333" v="1265" actId="478"/>
          <ac:spMkLst>
            <pc:docMk/>
            <pc:sldMk cId="418240345" sldId="368"/>
            <ac:spMk id="3" creationId="{E8B26B66-2B5C-4FA6-8844-0DCFA2567C98}"/>
          </ac:spMkLst>
        </pc:spChg>
        <pc:spChg chg="mod ord">
          <ac:chgData name="Rob Sewell" userId="c802df42025d5e1f" providerId="LiveId" clId="{60201115-6829-401B-8463-6F2416F7D796}" dt="2020-02-15T15:46:20.273" v="1273" actId="26606"/>
          <ac:spMkLst>
            <pc:docMk/>
            <pc:sldMk cId="418240345" sldId="368"/>
            <ac:spMk id="5" creationId="{8A37D81F-DC47-4098-BEAB-D01AA7CB56C2}"/>
          </ac:spMkLst>
        </pc:spChg>
        <pc:spChg chg="del">
          <ac:chgData name="Rob Sewell" userId="c802df42025d5e1f" providerId="LiveId" clId="{60201115-6829-401B-8463-6F2416F7D796}" dt="2020-02-15T15:44:43.842" v="1264" actId="478"/>
          <ac:spMkLst>
            <pc:docMk/>
            <pc:sldMk cId="418240345" sldId="368"/>
            <ac:spMk id="6" creationId="{C6A2293D-D15C-4D44-894E-2A24AA7E59B1}"/>
          </ac:spMkLst>
        </pc:spChg>
        <pc:picChg chg="add mod">
          <ac:chgData name="Rob Sewell" userId="c802df42025d5e1f" providerId="LiveId" clId="{60201115-6829-401B-8463-6F2416F7D796}" dt="2020-02-15T15:46:20.273" v="1273" actId="26606"/>
          <ac:picMkLst>
            <pc:docMk/>
            <pc:sldMk cId="418240345" sldId="368"/>
            <ac:picMk id="7" creationId="{993F8ADE-9657-4DCB-A99E-9A7D69CB9FC0}"/>
          </ac:picMkLst>
        </pc:picChg>
        <pc:picChg chg="add del">
          <ac:chgData name="Rob Sewell" userId="c802df42025d5e1f" providerId="LiveId" clId="{60201115-6829-401B-8463-6F2416F7D796}" dt="2020-02-15T15:46:20.222" v="1272" actId="26606"/>
          <ac:picMkLst>
            <pc:docMk/>
            <pc:sldMk cId="418240345" sldId="368"/>
            <ac:picMk id="12" creationId="{CB607B98-7700-4DC9-8BE8-A876255F9C52}"/>
          </ac:picMkLst>
        </pc:picChg>
      </pc:sldChg>
      <pc:sldChg chg="modSp add mod">
        <pc:chgData name="Rob Sewell" userId="c802df42025d5e1f" providerId="LiveId" clId="{60201115-6829-401B-8463-6F2416F7D796}" dt="2020-02-15T15:47:08.351" v="1282" actId="20577"/>
        <pc:sldMkLst>
          <pc:docMk/>
          <pc:sldMk cId="2943143381" sldId="371"/>
        </pc:sldMkLst>
        <pc:spChg chg="mod">
          <ac:chgData name="Rob Sewell" userId="c802df42025d5e1f" providerId="LiveId" clId="{60201115-6829-401B-8463-6F2416F7D796}" dt="2020-02-15T15:47:08.351" v="1282" actId="20577"/>
          <ac:spMkLst>
            <pc:docMk/>
            <pc:sldMk cId="2943143381" sldId="371"/>
            <ac:spMk id="7" creationId="{29A9688B-9622-4AB2-BD28-9376ABB9FFD7}"/>
          </ac:spMkLst>
        </pc:spChg>
      </pc:sldChg>
      <pc:sldChg chg="modSp add mod">
        <pc:chgData name="Rob Sewell" userId="c802df42025d5e1f" providerId="LiveId" clId="{60201115-6829-401B-8463-6F2416F7D796}" dt="2020-02-15T15:47:25.858" v="1284" actId="27636"/>
        <pc:sldMkLst>
          <pc:docMk/>
          <pc:sldMk cId="3719397563" sldId="372"/>
        </pc:sldMkLst>
        <pc:spChg chg="mod">
          <ac:chgData name="Rob Sewell" userId="c802df42025d5e1f" providerId="LiveId" clId="{60201115-6829-401B-8463-6F2416F7D796}" dt="2020-02-15T15:47:25.858" v="1284" actId="27636"/>
          <ac:spMkLst>
            <pc:docMk/>
            <pc:sldMk cId="3719397563" sldId="372"/>
            <ac:spMk id="7" creationId="{B48D7C57-B603-404A-A874-09176C497C28}"/>
          </ac:spMkLst>
        </pc:spChg>
      </pc:sldChg>
      <pc:sldChg chg="modSp add mod">
        <pc:chgData name="Rob Sewell" userId="c802df42025d5e1f" providerId="LiveId" clId="{60201115-6829-401B-8463-6F2416F7D796}" dt="2020-02-15T15:47:44.024" v="1287" actId="13926"/>
        <pc:sldMkLst>
          <pc:docMk/>
          <pc:sldMk cId="322955896" sldId="373"/>
        </pc:sldMkLst>
        <pc:spChg chg="mod">
          <ac:chgData name="Rob Sewell" userId="c802df42025d5e1f" providerId="LiveId" clId="{60201115-6829-401B-8463-6F2416F7D796}" dt="2020-02-15T15:47:44.024" v="1287" actId="13926"/>
          <ac:spMkLst>
            <pc:docMk/>
            <pc:sldMk cId="322955896" sldId="373"/>
            <ac:spMk id="4" creationId="{C2AFF053-5B60-45AF-BB19-615272E7B23F}"/>
          </ac:spMkLst>
        </pc:spChg>
      </pc:sldChg>
      <pc:sldChg chg="add del setBg">
        <pc:chgData name="Rob Sewell" userId="c802df42025d5e1f" providerId="LiveId" clId="{60201115-6829-401B-8463-6F2416F7D796}" dt="2020-02-15T15:49:21.688" v="1293" actId="2696"/>
        <pc:sldMkLst>
          <pc:docMk/>
          <pc:sldMk cId="2543525143" sldId="374"/>
        </pc:sldMkLst>
      </pc:sldChg>
      <pc:sldChg chg="add del setBg">
        <pc:chgData name="Rob Sewell" userId="c802df42025d5e1f" providerId="LiveId" clId="{60201115-6829-401B-8463-6F2416F7D796}" dt="2020-02-15T15:49:21.688" v="1293" actId="2696"/>
        <pc:sldMkLst>
          <pc:docMk/>
          <pc:sldMk cId="4036576899" sldId="625"/>
        </pc:sldMkLst>
      </pc:sldChg>
      <pc:sldChg chg="addSp delSp modSp mod">
        <pc:chgData name="Rob Sewell" userId="c802df42025d5e1f" providerId="LiveId" clId="{60201115-6829-401B-8463-6F2416F7D796}" dt="2020-02-15T15:50:45.806" v="1308" actId="14100"/>
        <pc:sldMkLst>
          <pc:docMk/>
          <pc:sldMk cId="2213973205" sldId="626"/>
        </pc:sldMkLst>
        <pc:picChg chg="add mod">
          <ac:chgData name="Rob Sewell" userId="c802df42025d5e1f" providerId="LiveId" clId="{60201115-6829-401B-8463-6F2416F7D796}" dt="2020-02-15T15:50:45.806" v="1308" actId="14100"/>
          <ac:picMkLst>
            <pc:docMk/>
            <pc:sldMk cId="2213973205" sldId="626"/>
            <ac:picMk id="3" creationId="{CE402E9A-1B1F-49C5-9D40-3FF995F7AEAD}"/>
          </ac:picMkLst>
        </pc:picChg>
        <pc:picChg chg="add del">
          <ac:chgData name="Rob Sewell" userId="c802df42025d5e1f" providerId="LiveId" clId="{60201115-6829-401B-8463-6F2416F7D796}" dt="2020-02-15T15:49:18.750" v="1291"/>
          <ac:picMkLst>
            <pc:docMk/>
            <pc:sldMk cId="2213973205" sldId="626"/>
            <ac:picMk id="7" creationId="{2952C89B-C23F-4D34-A655-3F3D3423C225}"/>
          </ac:picMkLst>
        </pc:picChg>
      </pc:sldChg>
      <pc:sldChg chg="addSp modSp mod">
        <pc:chgData name="Rob Sewell" userId="c802df42025d5e1f" providerId="LiveId" clId="{60201115-6829-401B-8463-6F2416F7D796}" dt="2020-02-15T15:50:52.802" v="1309"/>
        <pc:sldMkLst>
          <pc:docMk/>
          <pc:sldMk cId="3817831358" sldId="627"/>
        </pc:sldMkLst>
        <pc:picChg chg="mod">
          <ac:chgData name="Rob Sewell" userId="c802df42025d5e1f" providerId="LiveId" clId="{60201115-6829-401B-8463-6F2416F7D796}" dt="2020-02-15T15:50:08.179" v="1304" actId="1076"/>
          <ac:picMkLst>
            <pc:docMk/>
            <pc:sldMk cId="3817831358" sldId="627"/>
            <ac:picMk id="2" creationId="{492E96DB-EAE9-41CA-BBA9-7F99F6BCD138}"/>
          </ac:picMkLst>
        </pc:picChg>
        <pc:picChg chg="mod">
          <ac:chgData name="Rob Sewell" userId="c802df42025d5e1f" providerId="LiveId" clId="{60201115-6829-401B-8463-6F2416F7D796}" dt="2020-02-15T15:50:11.446" v="1305" actId="1076"/>
          <ac:picMkLst>
            <pc:docMk/>
            <pc:sldMk cId="3817831358" sldId="627"/>
            <ac:picMk id="4" creationId="{AD74C625-103D-4FDC-B061-4278C1C84704}"/>
          </ac:picMkLst>
        </pc:picChg>
        <pc:picChg chg="add">
          <ac:chgData name="Rob Sewell" userId="c802df42025d5e1f" providerId="LiveId" clId="{60201115-6829-401B-8463-6F2416F7D796}" dt="2020-02-15T15:50:52.802" v="1309"/>
          <ac:picMkLst>
            <pc:docMk/>
            <pc:sldMk cId="3817831358" sldId="627"/>
            <ac:picMk id="6" creationId="{4A355F7D-13EF-432E-9484-3C432364FC32}"/>
          </ac:picMkLst>
        </pc:picChg>
      </pc:sldChg>
      <pc:sldChg chg="add del setBg">
        <pc:chgData name="Rob Sewell" userId="c802df42025d5e1f" providerId="LiveId" clId="{60201115-6829-401B-8463-6F2416F7D796}" dt="2020-02-15T15:49:28.196" v="1295"/>
        <pc:sldMkLst>
          <pc:docMk/>
          <pc:sldMk cId="371348416" sldId="628"/>
        </pc:sldMkLst>
      </pc:sldChg>
      <pc:sldChg chg="add del setBg">
        <pc:chgData name="Rob Sewell" userId="c802df42025d5e1f" providerId="LiveId" clId="{60201115-6829-401B-8463-6F2416F7D796}" dt="2020-02-15T15:49:51.549" v="1299" actId="47"/>
        <pc:sldMkLst>
          <pc:docMk/>
          <pc:sldMk cId="2343314611" sldId="628"/>
        </pc:sldMkLst>
      </pc:sldChg>
      <pc:sldChg chg="add del setBg">
        <pc:chgData name="Rob Sewell" userId="c802df42025d5e1f" providerId="LiveId" clId="{60201115-6829-401B-8463-6F2416F7D796}" dt="2020-02-15T15:49:34.309" v="1297"/>
        <pc:sldMkLst>
          <pc:docMk/>
          <pc:sldMk cId="2620892204" sldId="628"/>
        </pc:sldMkLst>
      </pc:sldChg>
      <pc:sldChg chg="addSp modSp mod">
        <pc:chgData name="Rob Sewell" userId="c802df42025d5e1f" providerId="LiveId" clId="{60201115-6829-401B-8463-6F2416F7D796}" dt="2020-02-15T15:51:00.558" v="1311" actId="14100"/>
        <pc:sldMkLst>
          <pc:docMk/>
          <pc:sldMk cId="4116515622" sldId="629"/>
        </pc:sldMkLst>
        <pc:picChg chg="add mod">
          <ac:chgData name="Rob Sewell" userId="c802df42025d5e1f" providerId="LiveId" clId="{60201115-6829-401B-8463-6F2416F7D796}" dt="2020-02-15T15:51:00.558" v="1311" actId="14100"/>
          <ac:picMkLst>
            <pc:docMk/>
            <pc:sldMk cId="4116515622" sldId="629"/>
            <ac:picMk id="6" creationId="{949CE61A-DCCB-4834-939D-A00B6CA63802}"/>
          </ac:picMkLst>
        </pc:picChg>
      </pc:sldChg>
      <pc:sldMasterChg chg="addSldLayout delSldLayout">
        <pc:chgData name="Rob Sewell" userId="c802df42025d5e1f" providerId="LiveId" clId="{60201115-6829-401B-8463-6F2416F7D796}" dt="2020-02-15T15:49:21.688" v="1293" actId="2696"/>
        <pc:sldMasterMkLst>
          <pc:docMk/>
          <pc:sldMasterMk cId="3754276004" sldId="2147483648"/>
        </pc:sldMasterMkLst>
        <pc:sldLayoutChg chg="add del">
          <pc:chgData name="Rob Sewell" userId="c802df42025d5e1f" providerId="LiveId" clId="{60201115-6829-401B-8463-6F2416F7D796}" dt="2020-02-15T15:49:21.688" v="1293" actId="2696"/>
          <pc:sldLayoutMkLst>
            <pc:docMk/>
            <pc:sldMasterMk cId="3754276004" sldId="2147483648"/>
            <pc:sldLayoutMk cId="1167710552" sldId="2147483662"/>
          </pc:sldLayoutMkLst>
        </pc:sldLayoutChg>
      </pc:sldMasterChg>
    </pc:docChg>
  </pc:docChgLst>
</pc:chgInfo>
</file>

<file path=ppt/media/image1.png>
</file>

<file path=ppt/media/image10.jpeg>
</file>

<file path=ppt/media/image11.jpeg>
</file>

<file path=ppt/media/image12.png>
</file>

<file path=ppt/media/image13.jpg>
</file>

<file path=ppt/media/image14.jpe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29.gif>
</file>

<file path=ppt/media/image3.jpeg>
</file>

<file path=ppt/media/image30.jpeg>
</file>

<file path=ppt/media/image31.png>
</file>

<file path=ppt/media/image32.png>
</file>

<file path=ppt/media/image33.png>
</file>

<file path=ppt/media/image34.png>
</file>

<file path=ppt/media/image4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907551-815A-41DF-807F-574D47116C14}" type="datetimeFigureOut">
              <a:rPr lang="en-GB" smtClean="0"/>
              <a:t>15/02/2020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FEACD8-0791-4C83-8D23-4987926144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6949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png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48F37-F63B-4234-A7CD-14E812CCA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F8BE5-57E7-4401-8358-9AEE24B5A0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73524-5007-4995-8579-83F0B41F9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B9C32-3BFB-491F-905D-C7528205B2B8}" type="datetime1">
              <a:rPr lang="en-GB" smtClean="0"/>
              <a:t>15/02/2020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03F1A4-B082-4B49-B277-028F8EAF9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DF3CD8-5BF4-4C17-8574-7CC781D6A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48FB-7F56-47E9-8883-3F2796A308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1740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DD377-BAE5-4FDE-89A6-57DDD9C28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06A085-4050-4B2A-9080-CBD523227B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A33275-216E-4A2F-9390-F8F33E5F8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3C129-E46F-41E4-8C45-B721941481C4}" type="datetime1">
              <a:rPr lang="en-GB" smtClean="0"/>
              <a:t>15/02/2020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5FA11-D419-425E-94C9-80CB276EE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B47A6-0746-4AE6-8D35-9D2D0DBDF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48FB-7F56-47E9-8883-3F2796A308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3241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592E4E-1C15-48ED-B483-33092FBE39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C4CCCA-EBBC-449E-B371-74B58F34A1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31FB9-2504-4FC7-9085-9F6D743D4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39000-1C42-4532-8EDD-1AB7082D25A2}" type="datetime1">
              <a:rPr lang="en-GB" smtClean="0"/>
              <a:t>15/02/2020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856127-7D12-43E5-80B5-2B7D34ABB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BDBC34-CFCF-426E-AA39-E68128387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48FB-7F56-47E9-8883-3F2796A308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00907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64C2DC2A-7AD3-6F4B-9793-4D46F9B9B04A}"/>
              </a:ext>
            </a:extLst>
          </p:cNvPr>
          <p:cNvGrpSpPr/>
          <p:nvPr userDrawn="1"/>
        </p:nvGrpSpPr>
        <p:grpSpPr>
          <a:xfrm>
            <a:off x="6096000" y="243840"/>
            <a:ext cx="5852160" cy="6370320"/>
            <a:chOff x="4572000" y="182880"/>
            <a:chExt cx="4389120" cy="4777740"/>
          </a:xfrm>
          <a:solidFill>
            <a:schemeClr val="bg2">
              <a:lumMod val="95000"/>
            </a:schemeClr>
          </a:solidFill>
        </p:grpSpPr>
        <p:sp>
          <p:nvSpPr>
            <p:cNvPr id="24" name="Parallelogram 23">
              <a:extLst>
                <a:ext uri="{FF2B5EF4-FFF2-40B4-BE49-F238E27FC236}">
                  <a16:creationId xmlns:a16="http://schemas.microsoft.com/office/drawing/2014/main" id="{15719CD6-287E-7D46-B37C-232F9862A08E}"/>
                </a:ext>
              </a:extLst>
            </p:cNvPr>
            <p:cNvSpPr/>
            <p:nvPr/>
          </p:nvSpPr>
          <p:spPr>
            <a:xfrm>
              <a:off x="4572000" y="182881"/>
              <a:ext cx="3762704" cy="4777739"/>
            </a:xfrm>
            <a:prstGeom prst="parallelogram">
              <a:avLst>
                <a:gd name="adj" fmla="val 217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6866752-5609-3E49-AD8F-EEFDD00C0097}"/>
                </a:ext>
              </a:extLst>
            </p:cNvPr>
            <p:cNvSpPr/>
            <p:nvPr/>
          </p:nvSpPr>
          <p:spPr>
            <a:xfrm flipH="1">
              <a:off x="6318988" y="182880"/>
              <a:ext cx="2642132" cy="47777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971758-2E52-4942-A1B8-B4035CEF862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7786" y="514353"/>
            <a:ext cx="1924049" cy="1924049"/>
          </a:xfrm>
          <a:prstGeom prst="ellipse">
            <a:avLst/>
          </a:prstGeom>
          <a:solidFill>
            <a:schemeClr val="bg1"/>
          </a:solidFill>
        </p:spPr>
        <p:txBody>
          <a:bodyPr anchor="ctr"/>
          <a:lstStyle>
            <a:lvl1pPr algn="ctr">
              <a:defRPr sz="1400">
                <a:solidFill>
                  <a:schemeClr val="bg2"/>
                </a:solidFill>
              </a:defRPr>
            </a:lvl1pPr>
          </a:lstStyle>
          <a:p>
            <a:r>
              <a:rPr lang="en-US"/>
              <a:t>PLACE YOUR PHOTO HERE</a:t>
            </a:r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3D2AFCB0-B95D-F84C-91FE-5AA4A5FE41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027" y="2674497"/>
            <a:ext cx="5445189" cy="596555"/>
          </a:xfrm>
          <a:prstGeom prst="rect">
            <a:avLst/>
          </a:prstGeom>
        </p:spPr>
        <p:txBody>
          <a:bodyPr/>
          <a:lstStyle>
            <a:lvl1pPr>
              <a:defRPr sz="48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Speaker Name</a:t>
            </a:r>
          </a:p>
        </p:txBody>
      </p:sp>
      <p:sp>
        <p:nvSpPr>
          <p:cNvPr id="52" name="Text Placeholder 4">
            <a:extLst>
              <a:ext uri="{FF2B5EF4-FFF2-40B4-BE49-F238E27FC236}">
                <a16:creationId xmlns:a16="http://schemas.microsoft.com/office/drawing/2014/main" id="{4914BB13-04BF-404C-AA9E-28E69E1D6E2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9025" y="3407400"/>
            <a:ext cx="5436992" cy="1032933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3200" b="1" i="0">
                <a:solidFill>
                  <a:schemeClr val="accent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Title</a:t>
            </a:r>
            <a:br>
              <a:rPr lang="en-US"/>
            </a:br>
            <a:r>
              <a:rPr lang="en-US"/>
              <a:t>Company</a:t>
            </a:r>
          </a:p>
        </p:txBody>
      </p:sp>
      <p:sp>
        <p:nvSpPr>
          <p:cNvPr id="53" name="Text Placeholder 4">
            <a:extLst>
              <a:ext uri="{FF2B5EF4-FFF2-40B4-BE49-F238E27FC236}">
                <a16:creationId xmlns:a16="http://schemas.microsoft.com/office/drawing/2014/main" id="{F242CE12-E6F8-964F-9232-CEBB0225A8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57472" y="4798104"/>
            <a:ext cx="4868547" cy="142527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n-US" sz="2400" b="0" i="0" kern="1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/>
              <a:t>/</a:t>
            </a:r>
            <a:r>
              <a:rPr lang="en-US" err="1"/>
              <a:t>yourname</a:t>
            </a:r>
            <a:endParaRPr lang="en-US"/>
          </a:p>
          <a:p>
            <a:pPr lvl="0"/>
            <a:r>
              <a:rPr lang="en-US"/>
              <a:t>@</a:t>
            </a:r>
            <a:r>
              <a:rPr lang="en-US" err="1"/>
              <a:t>yourhandle</a:t>
            </a:r>
            <a:endParaRPr lang="en-US"/>
          </a:p>
          <a:p>
            <a:pPr lvl="0"/>
            <a:r>
              <a:rPr lang="en-US" err="1"/>
              <a:t>yourname</a:t>
            </a:r>
            <a:endParaRPr lang="en-US"/>
          </a:p>
        </p:txBody>
      </p:sp>
      <p:sp>
        <p:nvSpPr>
          <p:cNvPr id="61" name="Text Placeholder 6">
            <a:extLst>
              <a:ext uri="{FF2B5EF4-FFF2-40B4-BE49-F238E27FC236}">
                <a16:creationId xmlns:a16="http://schemas.microsoft.com/office/drawing/2014/main" id="{4C9BAD48-11ED-1C45-8E0B-00EE221E261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505975" y="3667943"/>
            <a:ext cx="3998568" cy="2409140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lang="en-US" sz="3200" kern="1200" spc="27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l" defTabSz="1219140" rtl="0" eaLnBrk="1" latinLnBrk="0" hangingPunct="1">
              <a:spcAft>
                <a:spcPts val="4267"/>
              </a:spcAft>
              <a:defRPr/>
            </a:pPr>
            <a:r>
              <a:rPr lang="en-US"/>
              <a:t>Click to edit Master</a:t>
            </a:r>
          </a:p>
        </p:txBody>
      </p:sp>
      <p:sp>
        <p:nvSpPr>
          <p:cNvPr id="62" name="Text Placeholder 6">
            <a:extLst>
              <a:ext uri="{FF2B5EF4-FFF2-40B4-BE49-F238E27FC236}">
                <a16:creationId xmlns:a16="http://schemas.microsoft.com/office/drawing/2014/main" id="{E3F1CDDB-E2E2-5E44-A257-9D44C51E2C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505975" y="780875"/>
            <a:ext cx="3998568" cy="2409140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lang="en-US" sz="3200" kern="1200" spc="27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l" defTabSz="1219140" rtl="0" eaLnBrk="1" latinLnBrk="0" hangingPunct="1">
              <a:spcAft>
                <a:spcPts val="4267"/>
              </a:spcAft>
              <a:defRPr/>
            </a:pPr>
            <a:r>
              <a:rPr lang="en-US"/>
              <a:t>Click to edit Master</a:t>
            </a:r>
          </a:p>
        </p:txBody>
      </p:sp>
    </p:spTree>
    <p:extLst>
      <p:ext uri="{BB962C8B-B14F-4D97-AF65-F5344CB8AC3E}">
        <p14:creationId xmlns:p14="http://schemas.microsoft.com/office/powerpoint/2010/main" val="38035773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9C8B4-3532-8649-B0E2-C7EDDB2F64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6993" y="583916"/>
            <a:ext cx="11308283" cy="818705"/>
          </a:xfrm>
          <a:prstGeom prst="rect">
            <a:avLst/>
          </a:prstGeom>
        </p:spPr>
        <p:txBody>
          <a:bodyPr/>
          <a:lstStyle>
            <a:lvl1pPr>
              <a:defRPr sz="5333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Slide Title Here</a:t>
            </a:r>
          </a:p>
        </p:txBody>
      </p:sp>
      <p:sp>
        <p:nvSpPr>
          <p:cNvPr id="9" name="Text Placeholder 30">
            <a:extLst>
              <a:ext uri="{FF2B5EF4-FFF2-40B4-BE49-F238E27FC236}">
                <a16:creationId xmlns:a16="http://schemas.microsoft.com/office/drawing/2014/main" id="{74EA10B5-BEA8-DF4A-95CD-639732E6CD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6992" y="2784351"/>
            <a:ext cx="11308283" cy="5207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1" i="0" kern="1200" dirty="0">
                <a:solidFill>
                  <a:schemeClr val="accent1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Heading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F7B1DCCF-44AE-4447-A5D2-2B31454F7C5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6992" y="3436267"/>
            <a:ext cx="11308283" cy="2907536"/>
          </a:xfrm>
          <a:prstGeom prst="rect">
            <a:avLst/>
          </a:prstGeom>
        </p:spPr>
        <p:txBody>
          <a:bodyPr/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32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Quisque</a:t>
            </a:r>
            <a:r>
              <a:rPr lang="en-US"/>
              <a:t> convallis in </a:t>
            </a:r>
            <a:r>
              <a:rPr lang="en-US" err="1"/>
              <a:t>enim</a:t>
            </a:r>
            <a:r>
              <a:rPr lang="en-US"/>
              <a:t> non </a:t>
            </a:r>
            <a:r>
              <a:rPr lang="en-US" err="1"/>
              <a:t>consectetur</a:t>
            </a:r>
            <a:r>
              <a:rPr lang="en-US"/>
              <a:t>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C35958-0146-4664-AEF0-51E5C356F1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996" y="6475019"/>
            <a:ext cx="1394981" cy="36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027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30">
            <a:extLst>
              <a:ext uri="{FF2B5EF4-FFF2-40B4-BE49-F238E27FC236}">
                <a16:creationId xmlns:a16="http://schemas.microsoft.com/office/drawing/2014/main" id="{A54071DA-E3FA-6342-B848-2C11DB0C800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1712" y="4039823"/>
            <a:ext cx="11284513" cy="52070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733" b="1" i="0" kern="1200" dirty="0">
                <a:solidFill>
                  <a:schemeClr val="accent1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Subtitle Here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EB5AFEE-B8B1-A84E-BA69-451E8ACEF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712" y="2800763"/>
            <a:ext cx="11284513" cy="1075061"/>
          </a:xfrm>
          <a:prstGeom prst="rect">
            <a:avLst/>
          </a:prstGeom>
        </p:spPr>
        <p:txBody>
          <a:bodyPr anchor="b"/>
          <a:lstStyle>
            <a:lvl1pPr>
              <a:defRPr sz="64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Slide Title Here</a:t>
            </a:r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4577CA92-B9B7-8D41-98E7-AF31CD2E562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1712" y="5687650"/>
            <a:ext cx="11284513" cy="52070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667" b="0" i="0" kern="1200" dirty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Subtitle Here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BE5C79-33F1-49B1-927A-42BDDC0E715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997" y="164675"/>
            <a:ext cx="5436244" cy="1405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4147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53CB447-3BB5-324B-BA50-457277EEF4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33" r="17796"/>
          <a:stretch/>
        </p:blipFill>
        <p:spPr>
          <a:xfrm>
            <a:off x="3872754" y="0"/>
            <a:ext cx="8319247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938B577-D750-FB44-9798-AD7D5107C9AD}"/>
              </a:ext>
            </a:extLst>
          </p:cNvPr>
          <p:cNvSpPr/>
          <p:nvPr userDrawn="1"/>
        </p:nvSpPr>
        <p:spPr>
          <a:xfrm rot="16200000">
            <a:off x="3182401" y="380995"/>
            <a:ext cx="6858000" cy="6096003"/>
          </a:xfrm>
          <a:prstGeom prst="rect">
            <a:avLst/>
          </a:prstGeom>
          <a:gradFill>
            <a:gsLst>
              <a:gs pos="72000">
                <a:srgbClr val="000000">
                  <a:alpha val="46000"/>
                </a:srgbClr>
              </a:gs>
              <a:gs pos="2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0" name="Text Placeholder 30">
            <a:extLst>
              <a:ext uri="{FF2B5EF4-FFF2-40B4-BE49-F238E27FC236}">
                <a16:creationId xmlns:a16="http://schemas.microsoft.com/office/drawing/2014/main" id="{A54071DA-E3FA-6342-B848-2C11DB0C800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1712" y="4039823"/>
            <a:ext cx="7677261" cy="52070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733" b="1" i="0" kern="1200" dirty="0">
                <a:solidFill>
                  <a:schemeClr val="accent1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Subtitle Here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EB5AFEE-B8B1-A84E-BA69-451E8ACEF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712" y="2499871"/>
            <a:ext cx="7677261" cy="1367244"/>
          </a:xfrm>
          <a:prstGeom prst="rect">
            <a:avLst/>
          </a:prstGeom>
        </p:spPr>
        <p:txBody>
          <a:bodyPr anchor="b"/>
          <a:lstStyle>
            <a:lvl1pPr>
              <a:defRPr sz="6400" b="0" i="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Slide Title Here</a:t>
            </a:r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4577CA92-B9B7-8D41-98E7-AF31CD2E562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1712" y="5687650"/>
            <a:ext cx="7677261" cy="52070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667" b="0" i="0" kern="1200" dirty="0">
                <a:solidFill>
                  <a:schemeClr val="bg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Subtitle Here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EA2E6AB-EA2C-1E4E-82AA-59C2534FE3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9588" b="37984"/>
          <a:stretch/>
        </p:blipFill>
        <p:spPr>
          <a:xfrm>
            <a:off x="237888" y="444138"/>
            <a:ext cx="4589417" cy="1029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1407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7E925DD-F575-CC43-987C-32C7926A3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22406"/>
          <a:stretch/>
        </p:blipFill>
        <p:spPr>
          <a:xfrm>
            <a:off x="8478857" y="1036310"/>
            <a:ext cx="3713144" cy="4785380"/>
          </a:xfrm>
          <a:prstGeom prst="rect">
            <a:avLst/>
          </a:prstGeom>
        </p:spPr>
      </p:pic>
      <p:sp>
        <p:nvSpPr>
          <p:cNvPr id="20" name="Text Placeholder 30">
            <a:extLst>
              <a:ext uri="{FF2B5EF4-FFF2-40B4-BE49-F238E27FC236}">
                <a16:creationId xmlns:a16="http://schemas.microsoft.com/office/drawing/2014/main" id="{A54071DA-E3FA-6342-B848-2C11DB0C800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1712" y="4039823"/>
            <a:ext cx="7450837" cy="52070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733" b="1" i="0" kern="1200" dirty="0">
                <a:solidFill>
                  <a:schemeClr val="accent1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Subtitle Here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EB5AFEE-B8B1-A84E-BA69-451E8ACEF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712" y="2800763"/>
            <a:ext cx="7450837" cy="1075061"/>
          </a:xfrm>
          <a:prstGeom prst="rect">
            <a:avLst/>
          </a:prstGeom>
        </p:spPr>
        <p:txBody>
          <a:bodyPr anchor="b"/>
          <a:lstStyle>
            <a:lvl1pPr>
              <a:defRPr sz="64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Slide Title Here</a:t>
            </a:r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4577CA92-B9B7-8D41-98E7-AF31CD2E562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1712" y="5687650"/>
            <a:ext cx="7450837" cy="52070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667" b="0" i="0" kern="1200" dirty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Subtitle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E49C4F-7799-4198-93CB-9D0489E80CC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096" y="146883"/>
            <a:ext cx="6093904" cy="1575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9675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ansition Sli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6979BEA5-6D16-3B4A-9CD1-2254B4BBF56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7028" y="4047643"/>
            <a:ext cx="6028267" cy="2027943"/>
          </a:xfrm>
          <a:prstGeom prst="rect">
            <a:avLst/>
          </a:prstGeom>
        </p:spPr>
        <p:txBody>
          <a:bodyPr anchor="t"/>
          <a:lstStyle>
            <a:lvl1pPr marL="0" marR="0" indent="0" algn="l" defTabSz="60958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64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Section Title Goes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7C8540-941D-D94F-BC94-EEC40908DC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2178" b="39980"/>
          <a:stretch/>
        </p:blipFill>
        <p:spPr>
          <a:xfrm>
            <a:off x="244437" y="567397"/>
            <a:ext cx="4582868" cy="8176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C0D9A0-4384-3C49-8927-804CEA6700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/>
          </a:blip>
          <a:srcRect r="22406"/>
          <a:stretch/>
        </p:blipFill>
        <p:spPr>
          <a:xfrm>
            <a:off x="8478857" y="1036310"/>
            <a:ext cx="3713144" cy="478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8244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ansition Slide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06B9068-BB2A-874C-A228-3446036E70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974" t="12855" r="21761" b="12855"/>
          <a:stretch/>
        </p:blipFill>
        <p:spPr>
          <a:xfrm>
            <a:off x="3570514" y="0"/>
            <a:ext cx="8621484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20BF015-2B33-4C4C-9674-4DA7C7D9867B}"/>
              </a:ext>
            </a:extLst>
          </p:cNvPr>
          <p:cNvSpPr/>
          <p:nvPr userDrawn="1"/>
        </p:nvSpPr>
        <p:spPr>
          <a:xfrm rot="16200000">
            <a:off x="1696000" y="672736"/>
            <a:ext cx="6858000" cy="5512521"/>
          </a:xfrm>
          <a:prstGeom prst="rect">
            <a:avLst/>
          </a:prstGeom>
          <a:gradFill>
            <a:gsLst>
              <a:gs pos="72000">
                <a:srgbClr val="000000">
                  <a:alpha val="46000"/>
                </a:srgbClr>
              </a:gs>
              <a:gs pos="2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6979BEA5-6D16-3B4A-9CD1-2254B4BBF56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7028" y="4047643"/>
            <a:ext cx="6028267" cy="2027943"/>
          </a:xfrm>
          <a:prstGeom prst="rect">
            <a:avLst/>
          </a:prstGeom>
        </p:spPr>
        <p:txBody>
          <a:bodyPr anchor="t"/>
          <a:lstStyle>
            <a:lvl1pPr marL="0" marR="0" indent="0" algn="l" defTabSz="60958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6400" b="0" i="0" u="none" strike="noStrike" kern="1200" cap="none" spc="0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Section Title Goes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C469C1-A6C0-F04A-BC26-020C7156BA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9588" b="37984"/>
          <a:stretch/>
        </p:blipFill>
        <p:spPr>
          <a:xfrm>
            <a:off x="237888" y="444138"/>
            <a:ext cx="4589417" cy="1029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0044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0C792E5-7F1D-E344-A0DE-53CA41B7044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10536" y="0"/>
            <a:ext cx="10287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48B995D-08FA-D34E-AE23-0F8A0235C0CA}"/>
              </a:ext>
            </a:extLst>
          </p:cNvPr>
          <p:cNvSpPr/>
          <p:nvPr userDrawn="1"/>
        </p:nvSpPr>
        <p:spPr>
          <a:xfrm rot="16200000">
            <a:off x="66760" y="-66761"/>
            <a:ext cx="6858000" cy="6991516"/>
          </a:xfrm>
          <a:prstGeom prst="rect">
            <a:avLst/>
          </a:prstGeom>
          <a:gradFill>
            <a:gsLst>
              <a:gs pos="72000">
                <a:schemeClr val="tx1">
                  <a:alpha val="46000"/>
                </a:schemeClr>
              </a:gs>
              <a:gs pos="2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8B2076-FE84-9840-9E36-B3FCC541E1D7}"/>
              </a:ext>
            </a:extLst>
          </p:cNvPr>
          <p:cNvSpPr txBox="1"/>
          <p:nvPr userDrawn="1"/>
        </p:nvSpPr>
        <p:spPr>
          <a:xfrm>
            <a:off x="587604" y="3947920"/>
            <a:ext cx="393486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400">
                <a:solidFill>
                  <a:schemeClr val="bg2"/>
                </a:solidFill>
              </a:rPr>
              <a:t>Thank you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D355B9-F070-9F4F-A334-50BBE3A87F6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9588" b="37984"/>
          <a:stretch/>
        </p:blipFill>
        <p:spPr>
          <a:xfrm>
            <a:off x="237888" y="444138"/>
            <a:ext cx="4589417" cy="1029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199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20482-58CD-4343-9FD4-3F221FF3A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847EB-04DF-4497-BAEE-BFA99CB00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32485C-4236-4893-A501-350DAF351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C92E6-F5DE-4043-9E7E-C796D3B64CDE}" type="datetime1">
              <a:rPr lang="en-GB" smtClean="0"/>
              <a:t>15/02/2020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8E42B-5ABB-4D6F-9B86-38191B615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54089-803C-4762-9D6E-5B220AD08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48FB-7F56-47E9-8883-3F2796A308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62687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ansition Slide Dar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DEFEEB3-0900-314D-B58A-73F97566DF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17" t="11272" r="13574" b="4437"/>
          <a:stretch/>
        </p:blipFill>
        <p:spPr>
          <a:xfrm>
            <a:off x="1658680" y="0"/>
            <a:ext cx="1053332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86A87BE-B4F8-B64D-AB8E-E8DA12C13908}"/>
              </a:ext>
            </a:extLst>
          </p:cNvPr>
          <p:cNvSpPr/>
          <p:nvPr userDrawn="1"/>
        </p:nvSpPr>
        <p:spPr>
          <a:xfrm rot="16200000">
            <a:off x="-273103" y="273103"/>
            <a:ext cx="6858000" cy="6311789"/>
          </a:xfrm>
          <a:prstGeom prst="rect">
            <a:avLst/>
          </a:prstGeom>
          <a:gradFill>
            <a:gsLst>
              <a:gs pos="72000">
                <a:schemeClr val="tx1">
                  <a:alpha val="46000"/>
                </a:schemeClr>
              </a:gs>
              <a:gs pos="2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6979BEA5-6D16-3B4A-9CD1-2254B4BBF56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7028" y="4047643"/>
            <a:ext cx="6028267" cy="2027943"/>
          </a:xfrm>
          <a:prstGeom prst="rect">
            <a:avLst/>
          </a:prstGeom>
        </p:spPr>
        <p:txBody>
          <a:bodyPr anchor="t"/>
          <a:lstStyle>
            <a:lvl1pPr marL="0" marR="0" indent="0" algn="l" defTabSz="60958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6400" b="0" i="0" u="none" strike="noStrike" kern="1200" cap="none" spc="0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Section Title Goes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C16CCD-F629-574D-9012-736566BD8C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9588" b="37984"/>
          <a:stretch/>
        </p:blipFill>
        <p:spPr>
          <a:xfrm>
            <a:off x="237888" y="444138"/>
            <a:ext cx="4589417" cy="1029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5365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up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77AEE4-6E1E-AF4A-9C43-311BF7EC6F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588" r="21522"/>
          <a:stretch/>
        </p:blipFill>
        <p:spPr>
          <a:xfrm>
            <a:off x="4" y="2"/>
            <a:ext cx="5236141" cy="685799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3B90537-D386-8743-A519-F30EDECA12DC}"/>
              </a:ext>
            </a:extLst>
          </p:cNvPr>
          <p:cNvSpPr/>
          <p:nvPr userDrawn="1"/>
        </p:nvSpPr>
        <p:spPr>
          <a:xfrm rot="16200000">
            <a:off x="-1533937" y="1533939"/>
            <a:ext cx="6858000" cy="3790117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0CBFBBC0-2483-944C-9427-5A556CAF8B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17413" y="583915"/>
            <a:ext cx="5495587" cy="1487647"/>
          </a:xfrm>
          <a:prstGeom prst="rect">
            <a:avLst/>
          </a:prstGeom>
        </p:spPr>
        <p:txBody>
          <a:bodyPr/>
          <a:lstStyle>
            <a:lvl1pPr>
              <a:defRPr sz="5333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Slide Title Here</a:t>
            </a:r>
          </a:p>
        </p:txBody>
      </p:sp>
      <p:sp>
        <p:nvSpPr>
          <p:cNvPr id="16" name="Text Placeholder 30">
            <a:extLst>
              <a:ext uri="{FF2B5EF4-FFF2-40B4-BE49-F238E27FC236}">
                <a16:creationId xmlns:a16="http://schemas.microsoft.com/office/drawing/2014/main" id="{C2F84442-F6F0-1F40-AEFD-24D1CB0134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17413" y="2784351"/>
            <a:ext cx="5495588" cy="5207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1" i="0" kern="1200" dirty="0">
                <a:solidFill>
                  <a:schemeClr val="accent1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Heading</a:t>
            </a:r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3DBF6F9A-1814-6A46-A092-259CB287F14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17413" y="3436268"/>
            <a:ext cx="5495588" cy="269783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4460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9C8B4-3532-8649-B0E2-C7EDDB2F64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6993" y="583916"/>
            <a:ext cx="11308283" cy="818705"/>
          </a:xfrm>
          <a:prstGeom prst="rect">
            <a:avLst/>
          </a:prstGeom>
        </p:spPr>
        <p:txBody>
          <a:bodyPr/>
          <a:lstStyle>
            <a:lvl1pPr>
              <a:defRPr sz="5333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Slide Title Here</a:t>
            </a:r>
          </a:p>
        </p:txBody>
      </p:sp>
      <p:sp>
        <p:nvSpPr>
          <p:cNvPr id="9" name="Text Placeholder 30">
            <a:extLst>
              <a:ext uri="{FF2B5EF4-FFF2-40B4-BE49-F238E27FC236}">
                <a16:creationId xmlns:a16="http://schemas.microsoft.com/office/drawing/2014/main" id="{74EA10B5-BEA8-DF4A-95CD-639732E6CD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6992" y="2784351"/>
            <a:ext cx="11308283" cy="5207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1" i="0" kern="1200" dirty="0">
                <a:solidFill>
                  <a:schemeClr val="accent1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Heading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F7B1DCCF-44AE-4447-A5D2-2B31454F7C5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6992" y="3436267"/>
            <a:ext cx="11308283" cy="2907536"/>
          </a:xfrm>
          <a:prstGeom prst="rect">
            <a:avLst/>
          </a:prstGeom>
        </p:spPr>
        <p:txBody>
          <a:bodyPr/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32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Quisque</a:t>
            </a:r>
            <a:r>
              <a:rPr lang="en-US"/>
              <a:t> convallis in </a:t>
            </a:r>
            <a:r>
              <a:rPr lang="en-US" err="1"/>
              <a:t>enim</a:t>
            </a:r>
            <a:r>
              <a:rPr lang="en-US"/>
              <a:t> non </a:t>
            </a:r>
            <a:r>
              <a:rPr lang="en-US" err="1"/>
              <a:t>consectetur</a:t>
            </a:r>
            <a:r>
              <a:rPr lang="en-US"/>
              <a:t>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C35958-0146-4664-AEF0-51E5C356F1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996" y="6475019"/>
            <a:ext cx="1394981" cy="36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583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30">
            <a:extLst>
              <a:ext uri="{FF2B5EF4-FFF2-40B4-BE49-F238E27FC236}">
                <a16:creationId xmlns:a16="http://schemas.microsoft.com/office/drawing/2014/main" id="{74EA10B5-BEA8-DF4A-95CD-639732E6CD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6993" y="2784227"/>
            <a:ext cx="5266483" cy="5207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1" i="0" kern="1200" dirty="0">
                <a:solidFill>
                  <a:schemeClr val="accent1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Heading</a:t>
            </a:r>
          </a:p>
        </p:txBody>
      </p:sp>
      <p:sp>
        <p:nvSpPr>
          <p:cNvPr id="15" name="Text Placeholder 30">
            <a:extLst>
              <a:ext uri="{FF2B5EF4-FFF2-40B4-BE49-F238E27FC236}">
                <a16:creationId xmlns:a16="http://schemas.microsoft.com/office/drawing/2014/main" id="{E9647A82-03A4-AE4B-99B1-A3004783112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77817" y="2784351"/>
            <a:ext cx="5266483" cy="5207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1" i="0" kern="1200" dirty="0">
                <a:solidFill>
                  <a:schemeClr val="accent1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Heading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9E5E4502-589B-1F4E-8074-44463D5E55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6993" y="583916"/>
            <a:ext cx="11127307" cy="818705"/>
          </a:xfrm>
          <a:prstGeom prst="rect">
            <a:avLst/>
          </a:prstGeom>
        </p:spPr>
        <p:txBody>
          <a:bodyPr/>
          <a:lstStyle>
            <a:lvl1pPr>
              <a:defRPr sz="5333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Slide Title Here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668B44A9-9E16-654C-862F-69740ACF1AD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16993" y="3436143"/>
            <a:ext cx="5266483" cy="2907536"/>
          </a:xfrm>
          <a:prstGeom prst="rect">
            <a:avLst/>
          </a:prstGeom>
        </p:spPr>
        <p:txBody>
          <a:bodyPr/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32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5A59B427-D716-294E-BDD5-7518C3A0F58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77817" y="3436267"/>
            <a:ext cx="5266483" cy="2907536"/>
          </a:xfrm>
          <a:prstGeom prst="rect">
            <a:avLst/>
          </a:prstGeom>
        </p:spPr>
        <p:txBody>
          <a:bodyPr/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32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9A1D5F-998C-4F75-91E5-62949C3DFEF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996" y="6483544"/>
            <a:ext cx="1394981" cy="36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583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30">
            <a:extLst>
              <a:ext uri="{FF2B5EF4-FFF2-40B4-BE49-F238E27FC236}">
                <a16:creationId xmlns:a16="http://schemas.microsoft.com/office/drawing/2014/main" id="{99EA56EA-61AC-504B-BCAD-0549E4CDA1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6992" y="3670811"/>
            <a:ext cx="2873767" cy="5207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1" i="0" kern="1200" dirty="0">
                <a:solidFill>
                  <a:schemeClr val="accent1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Heading</a:t>
            </a:r>
          </a:p>
        </p:txBody>
      </p:sp>
      <p:sp>
        <p:nvSpPr>
          <p:cNvPr id="28" name="Text Placeholder 30">
            <a:extLst>
              <a:ext uri="{FF2B5EF4-FFF2-40B4-BE49-F238E27FC236}">
                <a16:creationId xmlns:a16="http://schemas.microsoft.com/office/drawing/2014/main" id="{2EFF0EB9-A7A0-0C48-955F-41A3E5CA27E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430642" y="3670811"/>
            <a:ext cx="2873767" cy="5207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1" i="0" kern="1200" dirty="0">
                <a:solidFill>
                  <a:schemeClr val="accent1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Heading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EBD7365A-7328-7340-A124-6E23F380388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444291" y="3670811"/>
            <a:ext cx="2873767" cy="5207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1" i="0" kern="1200" dirty="0">
                <a:solidFill>
                  <a:schemeClr val="accent1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Heading</a:t>
            </a:r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BAB81232-8718-1349-8F38-82F2192934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6994" y="583916"/>
            <a:ext cx="11222557" cy="818705"/>
          </a:xfrm>
          <a:prstGeom prst="rect">
            <a:avLst/>
          </a:prstGeom>
        </p:spPr>
        <p:txBody>
          <a:bodyPr/>
          <a:lstStyle>
            <a:lvl1pPr>
              <a:defRPr sz="5333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Slide Title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F386A1D-29DC-4E4B-8BE2-CFBB4953B86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16993" y="4322727"/>
            <a:ext cx="2873765" cy="1649448"/>
          </a:xfrm>
          <a:prstGeom prst="rect">
            <a:avLst/>
          </a:prstGeom>
        </p:spPr>
        <p:txBody>
          <a:bodyPr/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32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C6CAB51-C692-C148-9949-22A98AC7E2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46068" y="4322727"/>
            <a:ext cx="2873765" cy="1649448"/>
          </a:xfrm>
          <a:prstGeom prst="rect">
            <a:avLst/>
          </a:prstGeom>
        </p:spPr>
        <p:txBody>
          <a:bodyPr/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32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66C626C7-AB48-B848-B2B9-3D0EB862D2C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446568" y="4322727"/>
            <a:ext cx="2873765" cy="1649448"/>
          </a:xfrm>
          <a:prstGeom prst="rect">
            <a:avLst/>
          </a:prstGeom>
        </p:spPr>
        <p:txBody>
          <a:bodyPr/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32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FAB58E-1DF8-433A-AB09-15EBDBBB6B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996" y="6475019"/>
            <a:ext cx="1394981" cy="36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0847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, Light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1B2559D-4F5E-164D-8452-6A4BD6DD1C18}"/>
              </a:ext>
            </a:extLst>
          </p:cNvPr>
          <p:cNvSpPr/>
          <p:nvPr userDrawn="1"/>
        </p:nvSpPr>
        <p:spPr>
          <a:xfrm>
            <a:off x="6955858" y="0"/>
            <a:ext cx="5236143" cy="68580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bg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C7F4478-E9ED-9D46-B4AB-5194BFE6A4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6994" y="583916"/>
            <a:ext cx="6307657" cy="818705"/>
          </a:xfrm>
          <a:prstGeom prst="rect">
            <a:avLst/>
          </a:prstGeom>
        </p:spPr>
        <p:txBody>
          <a:bodyPr/>
          <a:lstStyle>
            <a:lvl1pPr>
              <a:defRPr sz="5333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Slide Title Here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0EA65F79-9429-9B43-95B8-72B2C389608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6993" y="2784227"/>
            <a:ext cx="5266483" cy="5207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1" i="0" kern="1200" dirty="0">
                <a:solidFill>
                  <a:schemeClr val="accent1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Heading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ECBCFB8-9B91-D043-9935-03F6EFC9C50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16993" y="3436143"/>
            <a:ext cx="5266483" cy="2907536"/>
          </a:xfrm>
          <a:prstGeom prst="rect">
            <a:avLst/>
          </a:prstGeom>
        </p:spPr>
        <p:txBody>
          <a:bodyPr/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32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8331ED-3501-4FBB-888D-A4A7D118AF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996" y="6475019"/>
            <a:ext cx="1394981" cy="36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31486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2B7762-DD62-AB4E-A47E-4A8A1D612F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11031" y="6343804"/>
            <a:ext cx="774703" cy="31510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A68C171-B55D-6042-A362-393751A536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6993" y="583916"/>
            <a:ext cx="11241607" cy="818705"/>
          </a:xfrm>
          <a:prstGeom prst="rect">
            <a:avLst/>
          </a:prstGeom>
        </p:spPr>
        <p:txBody>
          <a:bodyPr/>
          <a:lstStyle>
            <a:lvl1pPr>
              <a:defRPr sz="5333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Slide Title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3DAB39-8F66-44E9-A761-79C255215FD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996" y="6475019"/>
            <a:ext cx="1394981" cy="36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15407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2B7762-DD62-AB4E-A47E-4A8A1D612F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11031" y="6343804"/>
            <a:ext cx="774703" cy="31510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A68C171-B55D-6042-A362-393751A536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6993" y="2055237"/>
            <a:ext cx="4327793" cy="2747529"/>
          </a:xfrm>
          <a:prstGeom prst="rect">
            <a:avLst/>
          </a:prstGeom>
        </p:spPr>
        <p:txBody>
          <a:bodyPr anchor="ctr"/>
          <a:lstStyle>
            <a:lvl1pPr>
              <a:defRPr sz="5333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Slide Title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0BC0E3-9FFB-4557-9006-4692812990D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996" y="6475019"/>
            <a:ext cx="1394981" cy="36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16840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SS Closing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5020A3-A1C6-5E43-9B8C-9FDA0C6D89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13" t="17762" b="1230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760746-3B60-5940-8797-B4B0456020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0360" b="32521"/>
          <a:stretch/>
        </p:blipFill>
        <p:spPr>
          <a:xfrm>
            <a:off x="3662766" y="2525816"/>
            <a:ext cx="4866468" cy="180636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457D500-EEEC-44B6-A8D4-6637C67E32A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537346" y="402878"/>
            <a:ext cx="6654655" cy="1720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06044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FBB3771-A5AF-433F-8591-EAD091C6B8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996" y="6475019"/>
            <a:ext cx="1394981" cy="36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22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E93E0-5973-45AC-AFCD-1C302A555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86000B-270B-4A69-8FCE-D104802AE0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41479-ECED-4918-955A-29CD3A5D6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AE814-08E7-4DA9-B046-F967A093B4ED}" type="datetime1">
              <a:rPr lang="en-GB" smtClean="0"/>
              <a:t>15/02/2020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A46B4-0E7B-45E9-8D54-B76465833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BE20FE-96E5-4EE0-AD70-D535BBD87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48FB-7F56-47E9-8883-3F2796A308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956682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64C2DC2A-7AD3-6F4B-9793-4D46F9B9B04A}"/>
              </a:ext>
            </a:extLst>
          </p:cNvPr>
          <p:cNvGrpSpPr/>
          <p:nvPr userDrawn="1"/>
        </p:nvGrpSpPr>
        <p:grpSpPr>
          <a:xfrm>
            <a:off x="6096000" y="243840"/>
            <a:ext cx="5852160" cy="6370320"/>
            <a:chOff x="4572000" y="182880"/>
            <a:chExt cx="4389120" cy="4777740"/>
          </a:xfrm>
          <a:solidFill>
            <a:schemeClr val="bg2">
              <a:lumMod val="95000"/>
            </a:schemeClr>
          </a:solidFill>
        </p:grpSpPr>
        <p:sp>
          <p:nvSpPr>
            <p:cNvPr id="24" name="Parallelogram 23">
              <a:extLst>
                <a:ext uri="{FF2B5EF4-FFF2-40B4-BE49-F238E27FC236}">
                  <a16:creationId xmlns:a16="http://schemas.microsoft.com/office/drawing/2014/main" id="{15719CD6-287E-7D46-B37C-232F9862A08E}"/>
                </a:ext>
              </a:extLst>
            </p:cNvPr>
            <p:cNvSpPr/>
            <p:nvPr/>
          </p:nvSpPr>
          <p:spPr>
            <a:xfrm>
              <a:off x="4572000" y="182881"/>
              <a:ext cx="3762704" cy="4777739"/>
            </a:xfrm>
            <a:prstGeom prst="parallelogram">
              <a:avLst>
                <a:gd name="adj" fmla="val 217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6866752-5609-3E49-AD8F-EEFDD00C0097}"/>
                </a:ext>
              </a:extLst>
            </p:cNvPr>
            <p:cNvSpPr/>
            <p:nvPr/>
          </p:nvSpPr>
          <p:spPr>
            <a:xfrm flipH="1">
              <a:off x="6318988" y="182880"/>
              <a:ext cx="2642132" cy="47777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971758-2E52-4942-A1B8-B4035CEF862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7786" y="514353"/>
            <a:ext cx="1924049" cy="1924049"/>
          </a:xfrm>
          <a:prstGeom prst="ellipse">
            <a:avLst/>
          </a:prstGeom>
          <a:solidFill>
            <a:schemeClr val="bg1"/>
          </a:solidFill>
        </p:spPr>
        <p:txBody>
          <a:bodyPr anchor="ctr"/>
          <a:lstStyle>
            <a:lvl1pPr algn="ctr">
              <a:defRPr sz="1400">
                <a:solidFill>
                  <a:schemeClr val="bg2"/>
                </a:solidFill>
              </a:defRPr>
            </a:lvl1pPr>
          </a:lstStyle>
          <a:p>
            <a:r>
              <a:rPr lang="en-US"/>
              <a:t>PLACE YOUR PHOTO HERE</a:t>
            </a:r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3D2AFCB0-B95D-F84C-91FE-5AA4A5FE41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027" y="2674497"/>
            <a:ext cx="5445189" cy="596555"/>
          </a:xfrm>
          <a:prstGeom prst="rect">
            <a:avLst/>
          </a:prstGeom>
        </p:spPr>
        <p:txBody>
          <a:bodyPr/>
          <a:lstStyle>
            <a:lvl1pPr>
              <a:defRPr sz="48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Speaker Name</a:t>
            </a:r>
          </a:p>
        </p:txBody>
      </p:sp>
      <p:sp>
        <p:nvSpPr>
          <p:cNvPr id="52" name="Text Placeholder 4">
            <a:extLst>
              <a:ext uri="{FF2B5EF4-FFF2-40B4-BE49-F238E27FC236}">
                <a16:creationId xmlns:a16="http://schemas.microsoft.com/office/drawing/2014/main" id="{4914BB13-04BF-404C-AA9E-28E69E1D6E2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9025" y="3407400"/>
            <a:ext cx="5436992" cy="1032933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3200" b="1" i="0">
                <a:solidFill>
                  <a:schemeClr val="accent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Title</a:t>
            </a:r>
            <a:br>
              <a:rPr lang="en-US"/>
            </a:br>
            <a:r>
              <a:rPr lang="en-US"/>
              <a:t>Company</a:t>
            </a:r>
          </a:p>
        </p:txBody>
      </p:sp>
      <p:sp>
        <p:nvSpPr>
          <p:cNvPr id="53" name="Text Placeholder 4">
            <a:extLst>
              <a:ext uri="{FF2B5EF4-FFF2-40B4-BE49-F238E27FC236}">
                <a16:creationId xmlns:a16="http://schemas.microsoft.com/office/drawing/2014/main" id="{F242CE12-E6F8-964F-9232-CEBB0225A8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57472" y="4798104"/>
            <a:ext cx="4868547" cy="142527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n-US" sz="2400" b="0" i="0" kern="1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/>
              <a:t>/</a:t>
            </a:r>
            <a:r>
              <a:rPr lang="en-US" err="1"/>
              <a:t>yourname</a:t>
            </a:r>
            <a:endParaRPr lang="en-US"/>
          </a:p>
          <a:p>
            <a:pPr lvl="0"/>
            <a:r>
              <a:rPr lang="en-US"/>
              <a:t>@</a:t>
            </a:r>
            <a:r>
              <a:rPr lang="en-US" err="1"/>
              <a:t>yourhandle</a:t>
            </a:r>
            <a:endParaRPr lang="en-US"/>
          </a:p>
          <a:p>
            <a:pPr lvl="0"/>
            <a:r>
              <a:rPr lang="en-US" err="1"/>
              <a:t>yourname</a:t>
            </a:r>
            <a:endParaRPr lang="en-US"/>
          </a:p>
        </p:txBody>
      </p:sp>
      <p:sp>
        <p:nvSpPr>
          <p:cNvPr id="61" name="Text Placeholder 6">
            <a:extLst>
              <a:ext uri="{FF2B5EF4-FFF2-40B4-BE49-F238E27FC236}">
                <a16:creationId xmlns:a16="http://schemas.microsoft.com/office/drawing/2014/main" id="{4C9BAD48-11ED-1C45-8E0B-00EE221E261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505975" y="3667943"/>
            <a:ext cx="3998568" cy="2409140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lang="en-US" sz="3200" kern="1200" spc="27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l" defTabSz="1219140" rtl="0" eaLnBrk="1" latinLnBrk="0" hangingPunct="1">
              <a:spcAft>
                <a:spcPts val="4267"/>
              </a:spcAft>
              <a:defRPr/>
            </a:pPr>
            <a:r>
              <a:rPr lang="en-US"/>
              <a:t>Click to edit Master</a:t>
            </a:r>
          </a:p>
        </p:txBody>
      </p:sp>
      <p:sp>
        <p:nvSpPr>
          <p:cNvPr id="62" name="Text Placeholder 6">
            <a:extLst>
              <a:ext uri="{FF2B5EF4-FFF2-40B4-BE49-F238E27FC236}">
                <a16:creationId xmlns:a16="http://schemas.microsoft.com/office/drawing/2014/main" id="{E3F1CDDB-E2E2-5E44-A257-9D44C51E2C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505975" y="780875"/>
            <a:ext cx="3998568" cy="2409140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lang="en-US" sz="3200" kern="1200" spc="27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l" defTabSz="1219140" rtl="0" eaLnBrk="1" latinLnBrk="0" hangingPunct="1">
              <a:spcAft>
                <a:spcPts val="4267"/>
              </a:spcAft>
              <a:defRPr/>
            </a:pPr>
            <a:r>
              <a:rPr lang="en-US"/>
              <a:t>Click to edit Master</a:t>
            </a:r>
          </a:p>
        </p:txBody>
      </p:sp>
    </p:spTree>
    <p:extLst>
      <p:ext uri="{BB962C8B-B14F-4D97-AF65-F5344CB8AC3E}">
        <p14:creationId xmlns:p14="http://schemas.microsoft.com/office/powerpoint/2010/main" val="169815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DAB44-D6A7-4ED9-844D-1C607F3E4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F5F0DB-DA9A-41C9-BBAD-39AD43B40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E4A702-7439-4DE7-ABD7-AB4C23666F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C0440E-0332-4F38-891D-C58435E54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90008-33EB-4E01-8532-B1391CA76C2B}" type="datetime1">
              <a:rPr lang="en-GB" smtClean="0"/>
              <a:t>15/02/2020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EE1EE3-4EBC-4D3D-8AFC-B4C1CCE8E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D3127B-E073-44B7-8942-9C4E0CEE8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48FB-7F56-47E9-8883-3F2796A308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2669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D7A87-49A3-45CD-94F3-DA9AACF85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576466-DB3B-45FA-8A70-462B569CA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073AAE-403B-46E5-8FFE-BF59EED54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9B86E4-98CF-4B84-92B5-BC49F24AB6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41FE74-DA65-46E6-BAF4-75CBECF449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9575F2-587B-4CEE-B938-930E796E4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0094B-ED60-49B2-91CC-1DD50C604E70}" type="datetime1">
              <a:rPr lang="en-GB" smtClean="0"/>
              <a:t>15/02/2020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B142E6-10D4-42C1-A96E-4BA08297C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5C05AE-6516-4C79-9AA2-DA9E4D007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48FB-7F56-47E9-8883-3F2796A308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3609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AD056-63A7-41EC-A90E-4E7A42353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598CED-FDEF-40F6-8919-8AC613A84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1E2AC-785B-4241-B7D9-C71A982BB81C}" type="datetime1">
              <a:rPr lang="en-GB" smtClean="0"/>
              <a:t>15/02/2020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0D4228-8A2A-43AC-92D2-EF2CB324E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0AB866-A48C-4D87-B198-9F66E64C5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48FB-7F56-47E9-8883-3F2796A308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9103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6BC2B4-8301-454D-9651-DA9723B98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F0C75-CDAF-4A0E-ACE0-06295EC642EF}" type="datetime1">
              <a:rPr lang="en-GB" smtClean="0"/>
              <a:t>15/02/2020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949890-B13E-4621-826B-FDB09F5A0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8AD4A4-D047-4572-88E3-9139C7D05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48FB-7F56-47E9-8883-3F2796A308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9534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BF95F-1F6D-4D8C-83D5-956E36931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82512-772D-4967-A57A-01047C39A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EC4D22-2B50-493D-B4A4-5BF686A1E5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08F9A7-9E83-4CF1-B172-D3F4926EA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AF909-B02B-40E3-8D0B-A1E1ABC58BA1}" type="datetime1">
              <a:rPr lang="en-GB" smtClean="0"/>
              <a:t>15/02/2020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14F5F1-C538-422B-8F9F-7A0D2851E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CD0324-A89E-4F49-B715-B5B0E021D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48FB-7F56-47E9-8883-3F2796A308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7660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2C845-B33C-49E5-94F1-E30664F03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3D7592-1F26-4E63-8953-420F6413A1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91A3C2-9973-428D-9345-1F0E52526C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CF6665-89CF-44F6-9AB6-884B72AB0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F93F6-9F26-4F16-A56C-9679745F01A4}" type="datetime1">
              <a:rPr lang="en-GB" smtClean="0"/>
              <a:t>15/02/2020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29E5F0-3902-4F84-B723-86819AB4E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C430BD-FEDE-48A9-8072-D1F5176A8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D48FB-7F56-47E9-8883-3F2796A308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2690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3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0E698E-96FB-40C5-B863-439D43FF3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C9FC4D-6660-4540-80CF-EBAB776385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7EA28-7A24-446B-B180-95BCD1E1B1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1E1A61-83EE-4D7A-8F4C-C9E9D4D7A52B}" type="datetime1">
              <a:rPr lang="en-GB" smtClean="0"/>
              <a:t>15/02/2020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356715-EBB0-4C3A-B5F2-5C97F0D2F8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EC933D-1F6F-41C9-9C28-FC5E770A08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D48FB-7F56-47E9-8883-3F2796A308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4276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64D84B-1C84-8D43-9B05-EC9DFD78A1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11031" y="6343804"/>
            <a:ext cx="774703" cy="31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840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</p:sldLayoutIdLst>
  <p:hf hdr="0" ftr="0" dt="0"/>
  <p:txStyles>
    <p:titleStyle>
      <a:lvl1pPr marL="0" marR="0" indent="0" algn="l" defTabSz="609585" rtl="0" eaLnBrk="1" fontAlgn="auto" latinLnBrk="0" hangingPunct="1">
        <a:lnSpc>
          <a:spcPts val="4667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4800" b="0" i="0" u="none" strike="noStrike" kern="1200" cap="none" spc="0" normalizeH="0" baseline="0">
          <a:ln>
            <a:noFill/>
          </a:ln>
          <a:solidFill>
            <a:schemeClr val="tx1"/>
          </a:solidFill>
          <a:effectLst/>
          <a:uLnTx/>
          <a:uFillTx/>
          <a:latin typeface="Segoe UI Light" charset="0"/>
          <a:ea typeface="Segoe UI Light" charset="0"/>
          <a:cs typeface="Segoe UI Light" charset="0"/>
        </a:defRPr>
      </a:lvl1pPr>
    </p:titleStyle>
    <p:bodyStyle>
      <a:lvl1pPr marL="0" indent="0" algn="l" defTabSz="1219170" rtl="0" eaLnBrk="1" latinLnBrk="0" hangingPunct="1">
        <a:spcBef>
          <a:spcPct val="20000"/>
        </a:spcBef>
        <a:buClr>
          <a:schemeClr val="accent3"/>
        </a:buClr>
        <a:buFont typeface="Arial"/>
        <a:buNone/>
        <a:defRPr sz="3200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189" indent="-457189" algn="l" defTabSz="121917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667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2pPr>
      <a:lvl3pPr marL="850879" indent="-457189" algn="l" defTabSz="121917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400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3pPr>
      <a:lvl4pPr marL="1229753" indent="-457189" algn="l" defTabSz="121917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400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4pPr>
      <a:lvl5pPr marL="1585344" indent="-457189" algn="l" defTabSz="121917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400" b="0" i="0" kern="1200" dirty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Houston,_we_have_a_problem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18.png"/><Relationship Id="rId10" Type="http://schemas.openxmlformats.org/officeDocument/2006/relationships/image" Target="../media/image27.png"/><Relationship Id="rId4" Type="http://schemas.openxmlformats.org/officeDocument/2006/relationships/image" Target="../media/image17.png"/><Relationship Id="rId9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2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8.png"/><Relationship Id="rId10" Type="http://schemas.openxmlformats.org/officeDocument/2006/relationships/image" Target="../media/image27.png"/><Relationship Id="rId4" Type="http://schemas.openxmlformats.org/officeDocument/2006/relationships/image" Target="../media/image17.png"/><Relationship Id="rId9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6.png"/><Relationship Id="rId7" Type="http://schemas.openxmlformats.org/officeDocument/2006/relationships/image" Target="../media/image2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8.png"/><Relationship Id="rId10" Type="http://schemas.openxmlformats.org/officeDocument/2006/relationships/image" Target="../media/image22.png"/><Relationship Id="rId4" Type="http://schemas.openxmlformats.org/officeDocument/2006/relationships/image" Target="../media/image17.png"/><Relationship Id="rId9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3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n animal&#10;&#10;Description automatically generated">
            <a:extLst>
              <a:ext uri="{FF2B5EF4-FFF2-40B4-BE49-F238E27FC236}">
                <a16:creationId xmlns:a16="http://schemas.microsoft.com/office/drawing/2014/main" id="{FD56979A-E1ED-4A80-831F-88235FD4F8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Rectangle 10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2A6C69-5E6E-4682-82BE-0DD0B6CFB1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PowerShell in Notebooks</a:t>
            </a:r>
          </a:p>
        </p:txBody>
      </p:sp>
      <p:cxnSp>
        <p:nvCxnSpPr>
          <p:cNvPr id="17" name="Straight Connector 12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A33CDD-95F5-4015-9E63-A86F0E4A0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4390" y="6356350"/>
            <a:ext cx="12028784" cy="42199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</p:spTree>
    <p:extLst>
      <p:ext uri="{BB962C8B-B14F-4D97-AF65-F5344CB8AC3E}">
        <p14:creationId xmlns:p14="http://schemas.microsoft.com/office/powerpoint/2010/main" val="2597285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274E7-C15E-4BC3-96EF-CDF86AF7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5831" y="241239"/>
            <a:ext cx="4789785" cy="1325563"/>
          </a:xfrm>
        </p:spPr>
        <p:txBody>
          <a:bodyPr/>
          <a:lstStyle/>
          <a:p>
            <a:r>
              <a:rPr lang="en-GB" dirty="0"/>
              <a:t>Running PowerShell 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724EE0-FF65-4FCF-808E-D5ACBF97D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3423" y="2725389"/>
            <a:ext cx="2825299" cy="140722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9600" dirty="0"/>
              <a:t>2012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857DE0A-E324-45B9-868B-A0B49E7733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2282" y="2761320"/>
            <a:ext cx="7819048" cy="3876190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E987B4F2-44C4-475E-9168-892C81CC17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208" y="1265891"/>
            <a:ext cx="6696557" cy="4612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0045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274E7-C15E-4BC3-96EF-CDF86AF7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5831" y="241239"/>
            <a:ext cx="4789785" cy="1325563"/>
          </a:xfrm>
        </p:spPr>
        <p:txBody>
          <a:bodyPr/>
          <a:lstStyle/>
          <a:p>
            <a:r>
              <a:rPr lang="en-GB" dirty="0"/>
              <a:t>Running PowerShell 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724EE0-FF65-4FCF-808E-D5ACBF97D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3423" y="2725389"/>
            <a:ext cx="2825299" cy="140722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9600" dirty="0"/>
              <a:t>2017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17835C-D60A-475E-BC72-DBAA520572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88052" y="1620233"/>
            <a:ext cx="7178316" cy="42770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BACED7-8F30-4629-BBB7-917825404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09284" y="1394994"/>
            <a:ext cx="12192000" cy="472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4228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274E7-C15E-4BC3-96EF-CDF86AF7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5831" y="241239"/>
            <a:ext cx="4789785" cy="1325563"/>
          </a:xfrm>
        </p:spPr>
        <p:txBody>
          <a:bodyPr/>
          <a:lstStyle/>
          <a:p>
            <a:r>
              <a:rPr lang="en-GB" dirty="0"/>
              <a:t>Running PowerShell 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724EE0-FF65-4FCF-808E-D5ACBF97D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3423" y="2725389"/>
            <a:ext cx="2825299" cy="140722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9600" dirty="0"/>
              <a:t>2017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17835C-D60A-475E-BC72-DBAA520572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88052" y="1620233"/>
            <a:ext cx="7178316" cy="42770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BACED7-8F30-4629-BBB7-917825404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1027" y="1682173"/>
            <a:ext cx="9009945" cy="3493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6394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274E7-C15E-4BC3-96EF-CDF86AF7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5831" y="241239"/>
            <a:ext cx="4789785" cy="1325563"/>
          </a:xfrm>
        </p:spPr>
        <p:txBody>
          <a:bodyPr/>
          <a:lstStyle/>
          <a:p>
            <a:r>
              <a:rPr lang="en-GB" dirty="0"/>
              <a:t>Running PowerShell 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724EE0-FF65-4FCF-808E-D5ACBF97D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3423" y="2725389"/>
            <a:ext cx="2825299" cy="140722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9600" dirty="0"/>
              <a:t>2017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17835C-D60A-475E-BC72-DBAA520572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770" y="1153357"/>
            <a:ext cx="7638604" cy="45512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BACED7-8F30-4629-BBB7-917825404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41739" y="1620233"/>
            <a:ext cx="9009945" cy="3493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1889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274E7-C15E-4BC3-96EF-CDF86AF7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5831" y="241239"/>
            <a:ext cx="4789785" cy="1325563"/>
          </a:xfrm>
        </p:spPr>
        <p:txBody>
          <a:bodyPr/>
          <a:lstStyle/>
          <a:p>
            <a:r>
              <a:rPr lang="en-GB" dirty="0"/>
              <a:t>Running PowerShell 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724EE0-FF65-4FCF-808E-D5ACBF97D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3423" y="2725389"/>
            <a:ext cx="2825299" cy="140722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9600" dirty="0"/>
              <a:t>2018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17835C-D60A-475E-BC72-DBAA520572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137769" y="1213833"/>
            <a:ext cx="7638604" cy="45512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4C07B3E-AD4E-4ACA-80FA-7DDDEB967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0253" y="1414459"/>
            <a:ext cx="12192000" cy="4657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7469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274E7-C15E-4BC3-96EF-CDF86AF7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5831" y="241239"/>
            <a:ext cx="4789785" cy="1325563"/>
          </a:xfrm>
        </p:spPr>
        <p:txBody>
          <a:bodyPr/>
          <a:lstStyle/>
          <a:p>
            <a:r>
              <a:rPr lang="en-GB" dirty="0"/>
              <a:t>Running PowerShell 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724EE0-FF65-4FCF-808E-D5ACBF97D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3423" y="2725389"/>
            <a:ext cx="2825299" cy="140722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9600" dirty="0"/>
              <a:t>2018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17835C-D60A-475E-BC72-DBAA520572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137769" y="1213833"/>
            <a:ext cx="7638604" cy="45512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4C07B3E-AD4E-4ACA-80FA-7DDDEB967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912" y="1617203"/>
            <a:ext cx="9486176" cy="362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1722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274E7-C15E-4BC3-96EF-CDF86AF7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5831" y="241239"/>
            <a:ext cx="4789785" cy="1325563"/>
          </a:xfrm>
        </p:spPr>
        <p:txBody>
          <a:bodyPr/>
          <a:lstStyle/>
          <a:p>
            <a:r>
              <a:rPr lang="en-GB" dirty="0"/>
              <a:t>Running PowerShell 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724EE0-FF65-4FCF-808E-D5ACBF97D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7137" y="2725389"/>
            <a:ext cx="4237725" cy="140722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9600" dirty="0"/>
              <a:t>2016-17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4C07B3E-AD4E-4ACA-80FA-7DDDEB967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70268" y="1677679"/>
            <a:ext cx="9486176" cy="362359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4FF2093-7030-4820-AF6B-74BC02D78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853496" y="1566802"/>
            <a:ext cx="12192000" cy="357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3952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274E7-C15E-4BC3-96EF-CDF86AF7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5831" y="241239"/>
            <a:ext cx="4789785" cy="1325563"/>
          </a:xfrm>
        </p:spPr>
        <p:txBody>
          <a:bodyPr/>
          <a:lstStyle/>
          <a:p>
            <a:r>
              <a:rPr lang="en-GB" dirty="0"/>
              <a:t>Running PowerShell 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724EE0-FF65-4FCF-808E-D5ACBF97D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7137" y="2725389"/>
            <a:ext cx="4237725" cy="140722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9600" dirty="0"/>
              <a:t>2016-17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FF2093-7030-4820-AF6B-74BC02D78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390" y="1919168"/>
            <a:ext cx="10289217" cy="301966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38E22BC-8B3E-4E27-B212-1B4AB3037F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1146" y="1458900"/>
            <a:ext cx="12192000" cy="480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9905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274E7-C15E-4BC3-96EF-CDF86AF7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5831" y="241239"/>
            <a:ext cx="4789785" cy="1325563"/>
          </a:xfrm>
        </p:spPr>
        <p:txBody>
          <a:bodyPr/>
          <a:lstStyle/>
          <a:p>
            <a:r>
              <a:rPr lang="en-GB" dirty="0"/>
              <a:t>Running PowerShell 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724EE0-FF65-4FCF-808E-D5ACBF97D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2439" y="2818360"/>
            <a:ext cx="2807121" cy="122127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9600" dirty="0"/>
              <a:t>2019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FF2093-7030-4820-AF6B-74BC02D78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488753" y="1566802"/>
            <a:ext cx="10289217" cy="30196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6B25CE-ED8B-4B54-BCE6-9E03E3565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91535" y="1090769"/>
            <a:ext cx="9148651" cy="301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867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274E7-C15E-4BC3-96EF-CDF86AF7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5831" y="241239"/>
            <a:ext cx="4789785" cy="1325563"/>
          </a:xfrm>
        </p:spPr>
        <p:txBody>
          <a:bodyPr/>
          <a:lstStyle/>
          <a:p>
            <a:r>
              <a:rPr lang="en-GB" dirty="0"/>
              <a:t>Running PowerShell 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724EE0-FF65-4FCF-808E-D5ACBF97D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2439" y="2818360"/>
            <a:ext cx="2807121" cy="122127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9600" dirty="0"/>
              <a:t>2019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6B25CE-ED8B-4B54-BCE6-9E03E3565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673" y="1919168"/>
            <a:ext cx="9148651" cy="30196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3072FE-5073-42F8-8796-55EB891F7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68244" y="241239"/>
            <a:ext cx="12192000" cy="609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3542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 descr="A person wearing glasses&#10;&#10;Description automatically generated">
            <a:extLst>
              <a:ext uri="{FF2B5EF4-FFF2-40B4-BE49-F238E27FC236}">
                <a16:creationId xmlns:a16="http://schemas.microsoft.com/office/drawing/2014/main" id="{AFB66943-7294-4E4C-B3C6-B5732CEFE1D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75" b="26315"/>
          <a:stretch/>
        </p:blipFill>
        <p:spPr>
          <a:xfrm>
            <a:off x="480002" y="514353"/>
            <a:ext cx="1924049" cy="1924049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67CDD28B-880D-224A-B5B7-220E5C3ED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Rob Sewell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A531B36-7C51-6941-872A-82A5567671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Consultant</a:t>
            </a:r>
            <a:br>
              <a:rPr lang="en-US" dirty="0"/>
            </a:br>
            <a:r>
              <a:rPr lang="en-US" dirty="0"/>
              <a:t>Sewells Consulting Ltd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59341DD-E3D0-8A48-8284-8EF6933ED0B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80001" y="4793623"/>
            <a:ext cx="4868547" cy="1425277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 err="1"/>
              <a:t>beard.media</a:t>
            </a:r>
            <a:r>
              <a:rPr lang="en-US" sz="2800" dirty="0"/>
              <a:t>\book</a:t>
            </a:r>
          </a:p>
          <a:p>
            <a:r>
              <a:rPr lang="en-US" dirty="0"/>
              <a:t>@sqldbawithbeard</a:t>
            </a:r>
          </a:p>
          <a:p>
            <a:r>
              <a:rPr lang="en-US" dirty="0"/>
              <a:t>SQLDBAWithABeard.com</a:t>
            </a:r>
          </a:p>
        </p:txBody>
      </p:sp>
      <p:sp>
        <p:nvSpPr>
          <p:cNvPr id="87" name="Text Placeholder 86">
            <a:extLst>
              <a:ext uri="{FF2B5EF4-FFF2-40B4-BE49-F238E27FC236}">
                <a16:creationId xmlns:a16="http://schemas.microsoft.com/office/drawing/2014/main" id="{70F01EC5-F4A4-4C4C-9209-F24F0BD3C13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en-US" sz="3600" dirty="0" err="1"/>
              <a:t>dbatoolsMoL</a:t>
            </a:r>
            <a:br>
              <a:rPr lang="en-US" sz="3600" dirty="0"/>
            </a:br>
            <a:r>
              <a:rPr lang="en-US" sz="3600" dirty="0"/>
              <a:t>dbachecks</a:t>
            </a:r>
            <a:br>
              <a:rPr lang="en-US" sz="3600" dirty="0"/>
            </a:br>
            <a:r>
              <a:rPr lang="en-US" sz="3600" dirty="0"/>
              <a:t>PowerShell &amp; Data Community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71156FC7-067B-BD43-B943-9ACCD790036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505974" y="780875"/>
            <a:ext cx="4505111" cy="2409140"/>
          </a:xfrm>
        </p:spPr>
        <p:txBody>
          <a:bodyPr>
            <a:normAutofit/>
          </a:bodyPr>
          <a:lstStyle/>
          <a:p>
            <a:r>
              <a:rPr lang="en-US" sz="3600" dirty="0"/>
              <a:t>Bearded </a:t>
            </a:r>
            <a:br>
              <a:rPr lang="en-US" sz="3600" dirty="0"/>
            </a:br>
            <a:r>
              <a:rPr lang="en-US" sz="3600" dirty="0"/>
              <a:t>Consultant, Automator, </a:t>
            </a:r>
          </a:p>
          <a:p>
            <a:r>
              <a:rPr lang="en-US" sz="3600" dirty="0"/>
              <a:t>Trainer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435D441A-76EC-F842-9DF7-75714A4311C4}"/>
              </a:ext>
            </a:extLst>
          </p:cNvPr>
          <p:cNvCxnSpPr>
            <a:cxnSpLocks/>
          </p:cNvCxnSpPr>
          <p:nvPr/>
        </p:nvCxnSpPr>
        <p:spPr>
          <a:xfrm flipH="1">
            <a:off x="7466398" y="3574251"/>
            <a:ext cx="4051153" cy="0"/>
          </a:xfrm>
          <a:prstGeom prst="line">
            <a:avLst/>
          </a:prstGeom>
          <a:ln w="63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19453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274E7-C15E-4BC3-96EF-CDF86AF7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5831" y="241239"/>
            <a:ext cx="4789785" cy="1325563"/>
          </a:xfrm>
        </p:spPr>
        <p:txBody>
          <a:bodyPr/>
          <a:lstStyle/>
          <a:p>
            <a:r>
              <a:rPr lang="en-GB" dirty="0"/>
              <a:t>Running PowerShell 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724EE0-FF65-4FCF-808E-D5ACBF97D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2439" y="2818360"/>
            <a:ext cx="2807121" cy="122127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9600" dirty="0"/>
              <a:t>2019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6B25CE-ED8B-4B54-BCE6-9E03E3565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972380" y="2431585"/>
            <a:ext cx="9148651" cy="30196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3072FE-5073-42F8-8796-55EB891F7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717" y="1356717"/>
            <a:ext cx="9790566" cy="489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959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ADCA497-ED1F-4807-B523-DB3FAA816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2718421"/>
            <a:ext cx="10541000" cy="142115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9600" dirty="0"/>
              <a:t>A Decade and a Half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5BF7DF0-7BAD-491C-B9BD-F056997B0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8591" y="982054"/>
            <a:ext cx="9790566" cy="489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8027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ADCA497-ED1F-4807-B523-DB3FAA816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2007842"/>
            <a:ext cx="10541000" cy="142115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9600" dirty="0"/>
              <a:t>Uh, Houston, we've had a problem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B2DC334-1BAB-4162-9A92-61B892082CD6}"/>
              </a:ext>
            </a:extLst>
          </p:cNvPr>
          <p:cNvSpPr/>
          <p:nvPr/>
        </p:nvSpPr>
        <p:spPr>
          <a:xfrm>
            <a:off x="3116434" y="6084717"/>
            <a:ext cx="59591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2"/>
              </a:rPr>
              <a:t>https://en.wikipedia.org/wiki/Houston,_we_have_a_problem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19406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ADCA497-ED1F-4807-B523-DB3FAA816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2007842"/>
            <a:ext cx="10541000" cy="142115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9600" dirty="0"/>
              <a:t>Without some effort………..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9822C2F1-CCCB-4D54-BDA0-D2AB7F7AC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54901" y="-2518433"/>
            <a:ext cx="6043677" cy="2496806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23B02B7A-D309-4D48-A965-3542EC83DD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1501" y="-3695421"/>
            <a:ext cx="5052686" cy="2504802"/>
          </a:xfrm>
          <a:prstGeom prst="rect">
            <a:avLst/>
          </a:prstGeom>
        </p:spPr>
      </p:pic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DCCF7FB-133E-4E52-A8CC-DA6B3C75B4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93354" y="4029148"/>
            <a:ext cx="4604774" cy="3289124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D5B5FC0-D5BF-43D4-95B5-3AF80C8632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2514" y="7751998"/>
            <a:ext cx="5666768" cy="29167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209B5F-229D-4D79-9243-E5B122C258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360893" y="-2834466"/>
            <a:ext cx="6439132" cy="249680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D789422-B994-4D9C-8237-9F20A47183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5206889" y="7677840"/>
            <a:ext cx="7638604" cy="455128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32A2CD1-144C-42B4-AA1B-9A98FDEAFB2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7136701" y="1022128"/>
            <a:ext cx="5891468" cy="225046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C953F17-46F4-479E-87B0-7C947A13B5A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192000" y="7995295"/>
            <a:ext cx="5858533" cy="292843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5C1F824-FCFD-4DC2-9FEF-43F2E6783BC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571057" y="1337268"/>
            <a:ext cx="5052685" cy="308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8707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ADCA497-ED1F-4807-B523-DB3FAA816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2007842"/>
            <a:ext cx="10541000" cy="142115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9600" dirty="0"/>
              <a:t>Without some effort………..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9822C2F1-CCCB-4D54-BDA0-D2AB7F7AC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4677878" cy="1932558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23B02B7A-D309-4D48-A965-3542EC83DD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7879" y="0"/>
            <a:ext cx="3970066" cy="1968108"/>
          </a:xfrm>
          <a:prstGeom prst="rect">
            <a:avLst/>
          </a:prstGeom>
        </p:spPr>
      </p:pic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DCCF7FB-133E-4E52-A8CC-DA6B3C75B4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1428" y="1828800"/>
            <a:ext cx="3485310" cy="2489507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D5B5FC0-D5BF-43D4-95B5-3AF80C8632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418" y="0"/>
            <a:ext cx="3553098" cy="1828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D789422-B994-4D9C-8237-9F20A47183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845445"/>
            <a:ext cx="4330990" cy="258051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32A2CD1-144C-42B4-AA1B-9A98FDEAFB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706" y="4274021"/>
            <a:ext cx="5891468" cy="22504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209B5F-229D-4D79-9243-E5B122C258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67395" y="4252762"/>
            <a:ext cx="6295271" cy="24410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C953F17-46F4-479E-87B0-7C947A13B5A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35547" y="4328045"/>
            <a:ext cx="4646378" cy="232252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5C1F824-FCFD-4DC2-9FEF-43F2E6783BC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43079" y="1577193"/>
            <a:ext cx="5052685" cy="308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932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ADCA497-ED1F-4807-B523-DB3FAA816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00" y="2007842"/>
            <a:ext cx="10541000" cy="142115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9600" dirty="0"/>
              <a:t>Without some effort………..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9822C2F1-CCCB-4D54-BDA0-D2AB7F7AC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4677878" cy="1932558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23B02B7A-D309-4D48-A965-3542EC83DD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7879" y="0"/>
            <a:ext cx="3970066" cy="1968108"/>
          </a:xfrm>
          <a:prstGeom prst="rect">
            <a:avLst/>
          </a:prstGeom>
        </p:spPr>
      </p:pic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DCCF7FB-133E-4E52-A8CC-DA6B3C75B4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6689" y="1828800"/>
            <a:ext cx="3485310" cy="2489507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D5B5FC0-D5BF-43D4-95B5-3AF80C8632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418" y="0"/>
            <a:ext cx="3553098" cy="1828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D789422-B994-4D9C-8237-9F20A47183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845445"/>
            <a:ext cx="4330990" cy="25805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C953F17-46F4-479E-87B0-7C947A13B5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35547" y="4328045"/>
            <a:ext cx="4646378" cy="232252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5C1F824-FCFD-4DC2-9FEF-43F2E6783BC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43079" y="1577193"/>
            <a:ext cx="5052685" cy="3088696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159A68C-60D6-4DF5-A96B-F7A3E8FB1095}"/>
              </a:ext>
            </a:extLst>
          </p:cNvPr>
          <p:cNvCxnSpPr>
            <a:cxnSpLocks/>
          </p:cNvCxnSpPr>
          <p:nvPr/>
        </p:nvCxnSpPr>
        <p:spPr>
          <a:xfrm flipV="1">
            <a:off x="3843079" y="190997"/>
            <a:ext cx="625516" cy="589651"/>
          </a:xfrm>
          <a:prstGeom prst="straightConnector1">
            <a:avLst/>
          </a:prstGeom>
          <a:ln w="73025">
            <a:solidFill>
              <a:schemeClr val="accent4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0476B25-9A2E-4CE5-97A8-E8A8BDF4D36E}"/>
              </a:ext>
            </a:extLst>
          </p:cNvPr>
          <p:cNvCxnSpPr>
            <a:cxnSpLocks/>
          </p:cNvCxnSpPr>
          <p:nvPr/>
        </p:nvCxnSpPr>
        <p:spPr>
          <a:xfrm flipV="1">
            <a:off x="7825404" y="168568"/>
            <a:ext cx="625516" cy="589651"/>
          </a:xfrm>
          <a:prstGeom prst="straightConnector1">
            <a:avLst/>
          </a:prstGeom>
          <a:ln w="73025">
            <a:solidFill>
              <a:schemeClr val="accent4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D996316-3FAF-4268-B9C5-8E293E70064D}"/>
              </a:ext>
            </a:extLst>
          </p:cNvPr>
          <p:cNvCxnSpPr>
            <a:cxnSpLocks/>
          </p:cNvCxnSpPr>
          <p:nvPr/>
        </p:nvCxnSpPr>
        <p:spPr>
          <a:xfrm flipV="1">
            <a:off x="11392055" y="134053"/>
            <a:ext cx="625516" cy="589651"/>
          </a:xfrm>
          <a:prstGeom prst="straightConnector1">
            <a:avLst/>
          </a:prstGeom>
          <a:ln w="73025">
            <a:solidFill>
              <a:schemeClr val="accent4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76140B8-8E46-483D-8919-4F354C328B88}"/>
              </a:ext>
            </a:extLst>
          </p:cNvPr>
          <p:cNvCxnSpPr>
            <a:cxnSpLocks/>
          </p:cNvCxnSpPr>
          <p:nvPr/>
        </p:nvCxnSpPr>
        <p:spPr>
          <a:xfrm flipV="1">
            <a:off x="11482222" y="1958619"/>
            <a:ext cx="625516" cy="589651"/>
          </a:xfrm>
          <a:prstGeom prst="straightConnector1">
            <a:avLst/>
          </a:prstGeom>
          <a:ln w="73025">
            <a:solidFill>
              <a:schemeClr val="accent4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5209B5F-229D-4D79-9243-E5B122C2586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67395" y="4252762"/>
            <a:ext cx="6295271" cy="2441023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D3FF1B1-6C47-4911-B072-017E75BC8510}"/>
              </a:ext>
            </a:extLst>
          </p:cNvPr>
          <p:cNvCxnSpPr>
            <a:cxnSpLocks/>
          </p:cNvCxnSpPr>
          <p:nvPr/>
        </p:nvCxnSpPr>
        <p:spPr>
          <a:xfrm flipV="1">
            <a:off x="7940941" y="4488118"/>
            <a:ext cx="625516" cy="589651"/>
          </a:xfrm>
          <a:prstGeom prst="straightConnector1">
            <a:avLst/>
          </a:prstGeom>
          <a:ln w="73025">
            <a:solidFill>
              <a:schemeClr val="accent4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B963009-8350-4DE0-9036-6930411DF544}"/>
              </a:ext>
            </a:extLst>
          </p:cNvPr>
          <p:cNvCxnSpPr>
            <a:cxnSpLocks/>
          </p:cNvCxnSpPr>
          <p:nvPr/>
        </p:nvCxnSpPr>
        <p:spPr>
          <a:xfrm flipV="1">
            <a:off x="11373505" y="4492168"/>
            <a:ext cx="625516" cy="589651"/>
          </a:xfrm>
          <a:prstGeom prst="straightConnector1">
            <a:avLst/>
          </a:prstGeom>
          <a:ln w="73025">
            <a:solidFill>
              <a:schemeClr val="accent4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932A2CD1-144C-42B4-AA1B-9A98FDEAFB2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706" y="4274021"/>
            <a:ext cx="5891468" cy="2250461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189AE4F-6F4B-4B18-9702-CE6F744B89D2}"/>
              </a:ext>
            </a:extLst>
          </p:cNvPr>
          <p:cNvCxnSpPr>
            <a:cxnSpLocks/>
          </p:cNvCxnSpPr>
          <p:nvPr/>
        </p:nvCxnSpPr>
        <p:spPr>
          <a:xfrm flipV="1">
            <a:off x="5064811" y="4488118"/>
            <a:ext cx="625516" cy="589651"/>
          </a:xfrm>
          <a:prstGeom prst="straightConnector1">
            <a:avLst/>
          </a:prstGeom>
          <a:ln w="73025">
            <a:solidFill>
              <a:schemeClr val="accent4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7C7B678-CF7E-4DB2-9ACF-C99D47C80AF9}"/>
              </a:ext>
            </a:extLst>
          </p:cNvPr>
          <p:cNvCxnSpPr>
            <a:cxnSpLocks/>
          </p:cNvCxnSpPr>
          <p:nvPr/>
        </p:nvCxnSpPr>
        <p:spPr>
          <a:xfrm flipV="1">
            <a:off x="3092784" y="2187928"/>
            <a:ext cx="625516" cy="589651"/>
          </a:xfrm>
          <a:prstGeom prst="straightConnector1">
            <a:avLst/>
          </a:prstGeom>
          <a:ln w="73025">
            <a:solidFill>
              <a:schemeClr val="accent4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52773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C1F824-FCFD-4DC2-9FEF-43F2E6783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421" y="128107"/>
            <a:ext cx="10535855" cy="6440547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159A68C-60D6-4DF5-A96B-F7A3E8FB1095}"/>
              </a:ext>
            </a:extLst>
          </p:cNvPr>
          <p:cNvCxnSpPr>
            <a:cxnSpLocks/>
          </p:cNvCxnSpPr>
          <p:nvPr/>
        </p:nvCxnSpPr>
        <p:spPr>
          <a:xfrm flipV="1">
            <a:off x="9674942" y="456041"/>
            <a:ext cx="1331392" cy="1284269"/>
          </a:xfrm>
          <a:prstGeom prst="straightConnector1">
            <a:avLst/>
          </a:prstGeom>
          <a:ln w="133350">
            <a:solidFill>
              <a:schemeClr val="accent4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58664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C1F824-FCFD-4DC2-9FEF-43F2E6783B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099" t="-14" r="-43" b="68708"/>
          <a:stretch/>
        </p:blipFill>
        <p:spPr>
          <a:xfrm>
            <a:off x="2554420" y="181201"/>
            <a:ext cx="7990374" cy="6129602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159A68C-60D6-4DF5-A96B-F7A3E8FB1095}"/>
              </a:ext>
            </a:extLst>
          </p:cNvPr>
          <p:cNvCxnSpPr>
            <a:cxnSpLocks/>
          </p:cNvCxnSpPr>
          <p:nvPr/>
        </p:nvCxnSpPr>
        <p:spPr>
          <a:xfrm flipV="1">
            <a:off x="3687097" y="1004681"/>
            <a:ext cx="5608425" cy="4269342"/>
          </a:xfrm>
          <a:prstGeom prst="straightConnector1">
            <a:avLst/>
          </a:prstGeom>
          <a:ln w="727075">
            <a:solidFill>
              <a:schemeClr val="accent4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91037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pic>
        <p:nvPicPr>
          <p:cNvPr id="3" name="Picture 2" descr="A person sitting on a bed&#10;&#10;Description automatically generated">
            <a:extLst>
              <a:ext uri="{FF2B5EF4-FFF2-40B4-BE49-F238E27FC236}">
                <a16:creationId xmlns:a16="http://schemas.microsoft.com/office/drawing/2014/main" id="{F52B4F93-8E99-4C6E-9527-EFD403EA55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504" y="583129"/>
            <a:ext cx="5726113" cy="554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1531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pic>
        <p:nvPicPr>
          <p:cNvPr id="7" name="Picture 6" descr="A picture containing painting, painted, yellow, table&#10;&#10;Description automatically generated">
            <a:extLst>
              <a:ext uri="{FF2B5EF4-FFF2-40B4-BE49-F238E27FC236}">
                <a16:creationId xmlns:a16="http://schemas.microsoft.com/office/drawing/2014/main" id="{CDE847F2-642E-47A2-BC78-8A5128996F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086" y="901699"/>
            <a:ext cx="6619461" cy="496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2603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274E7-C15E-4BC3-96EF-CDF86AF7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5831" y="241239"/>
            <a:ext cx="4789785" cy="1325563"/>
          </a:xfrm>
        </p:spPr>
        <p:txBody>
          <a:bodyPr/>
          <a:lstStyle/>
          <a:p>
            <a:r>
              <a:rPr lang="en-GB" dirty="0"/>
              <a:t>Running PowerShell 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724EE0-FF65-4FCF-808E-D5ACBF97D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3423" y="2725389"/>
            <a:ext cx="2825299" cy="140722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9600" dirty="0"/>
              <a:t>2006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76A2F8F1-AFA6-485B-A22D-7725F53BBE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5725" y="1675160"/>
            <a:ext cx="5948413" cy="245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226672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C6A2293D-D15C-4D44-894E-2A24AA7E5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9730" y="1883955"/>
            <a:ext cx="3392539" cy="268804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9600" dirty="0"/>
              <a:t>ALL </a:t>
            </a:r>
          </a:p>
          <a:p>
            <a:pPr marL="0" indent="0" algn="ctr">
              <a:buNone/>
            </a:pPr>
            <a:r>
              <a:rPr lang="en-GB" sz="9600" dirty="0"/>
              <a:t>GONE</a:t>
            </a:r>
          </a:p>
        </p:txBody>
      </p:sp>
    </p:spTree>
    <p:extLst>
      <p:ext uri="{BB962C8B-B14F-4D97-AF65-F5344CB8AC3E}">
        <p14:creationId xmlns:p14="http://schemas.microsoft.com/office/powerpoint/2010/main" val="29274719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93F8ADE-9657-4DCB-A99E-9A7D69CB9F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86" b="2474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8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@SQLDBAWithBeard		SqlDbaWithABeard.com		Rob Sewell		beard.media/book</a:t>
            </a:r>
          </a:p>
        </p:txBody>
      </p:sp>
    </p:spTree>
    <p:extLst>
      <p:ext uri="{BB962C8B-B14F-4D97-AF65-F5344CB8AC3E}">
        <p14:creationId xmlns:p14="http://schemas.microsoft.com/office/powerpoint/2010/main" val="4182403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1853BD-55B0-49F4-B01E-905BDE7C5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DF302A7F-2C16-4BBE-B9FB-138B75EFD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1843" y="2712247"/>
            <a:ext cx="4717766" cy="143350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9600" dirty="0" err="1"/>
              <a:t>Jupyter</a:t>
            </a:r>
            <a:endParaRPr lang="en-GB" sz="9600" dirty="0"/>
          </a:p>
        </p:txBody>
      </p:sp>
    </p:spTree>
    <p:extLst>
      <p:ext uri="{BB962C8B-B14F-4D97-AF65-F5344CB8AC3E}">
        <p14:creationId xmlns:p14="http://schemas.microsoft.com/office/powerpoint/2010/main" val="23438618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C8C380A7-7D05-4BA1-A794-B6B0470E3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9" y="1405625"/>
            <a:ext cx="12188825" cy="4539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197406F-317D-4061-AE6B-534B2D929A29}"/>
              </a:ext>
            </a:extLst>
          </p:cNvPr>
          <p:cNvSpPr txBox="1"/>
          <p:nvPr/>
        </p:nvSpPr>
        <p:spPr>
          <a:xfrm>
            <a:off x="3539032" y="6117863"/>
            <a:ext cx="5647824" cy="584775"/>
          </a:xfrm>
          <a:prstGeom prst="rect">
            <a:avLst/>
          </a:prstGeom>
          <a:solidFill>
            <a:schemeClr val="bg2">
              <a:alpha val="48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200" dirty="0"/>
              <a:t>Originally for Data Scientists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29A9688B-9622-4AB2-BD28-9376ABB9F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719" y="432361"/>
            <a:ext cx="7942452" cy="818705"/>
          </a:xfrm>
          <a:noFill/>
        </p:spPr>
        <p:txBody>
          <a:bodyPr>
            <a:normAutofit fontScale="90000"/>
          </a:bodyPr>
          <a:lstStyle/>
          <a:p>
            <a:r>
              <a:rPr lang="en-US" b="0" dirty="0"/>
              <a:t>What is a </a:t>
            </a:r>
            <a:r>
              <a:rPr lang="en-US" b="0" dirty="0" err="1"/>
              <a:t>Jupyter</a:t>
            </a:r>
            <a:r>
              <a:rPr lang="en-US" b="0" dirty="0"/>
              <a:t> Notebook?</a:t>
            </a:r>
          </a:p>
        </p:txBody>
      </p:sp>
    </p:spTree>
    <p:extLst>
      <p:ext uri="{BB962C8B-B14F-4D97-AF65-F5344CB8AC3E}">
        <p14:creationId xmlns:p14="http://schemas.microsoft.com/office/powerpoint/2010/main" val="2943143381"/>
      </p:ext>
    </p:extLst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AFF053-5B60-45AF-BB19-615272E7B23F}"/>
              </a:ext>
            </a:extLst>
          </p:cNvPr>
          <p:cNvSpPr txBox="1"/>
          <p:nvPr/>
        </p:nvSpPr>
        <p:spPr>
          <a:xfrm>
            <a:off x="1238051" y="2999791"/>
            <a:ext cx="10049080" cy="1733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332" dirty="0"/>
              <a:t>Document that can contain text, code, images and query results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B48D7C57-B603-404A-A874-09176C497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7500" y="906494"/>
            <a:ext cx="8010185" cy="818705"/>
          </a:xfrm>
          <a:noFill/>
        </p:spPr>
        <p:txBody>
          <a:bodyPr>
            <a:normAutofit fontScale="90000"/>
          </a:bodyPr>
          <a:lstStyle/>
          <a:p>
            <a:r>
              <a:rPr lang="en-US" b="0" dirty="0"/>
              <a:t>What is a SQL Notebook?</a:t>
            </a:r>
          </a:p>
        </p:txBody>
      </p:sp>
    </p:spTree>
    <p:extLst>
      <p:ext uri="{BB962C8B-B14F-4D97-AF65-F5344CB8AC3E}">
        <p14:creationId xmlns:p14="http://schemas.microsoft.com/office/powerpoint/2010/main" val="3719397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AFF053-5B60-45AF-BB19-615272E7B23F}"/>
              </a:ext>
            </a:extLst>
          </p:cNvPr>
          <p:cNvSpPr txBox="1"/>
          <p:nvPr/>
        </p:nvSpPr>
        <p:spPr>
          <a:xfrm>
            <a:off x="1238051" y="2999791"/>
            <a:ext cx="10049080" cy="1733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332" dirty="0"/>
              <a:t>Document that can contain text, code, images and </a:t>
            </a:r>
            <a:r>
              <a:rPr lang="en-GB" sz="5332" dirty="0">
                <a:solidFill>
                  <a:srgbClr val="00B050"/>
                </a:solidFill>
                <a:highlight>
                  <a:srgbClr val="000000"/>
                </a:highlight>
              </a:rPr>
              <a:t>query results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B48D7C57-B603-404A-A874-09176C497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7500" y="906494"/>
            <a:ext cx="8010185" cy="818705"/>
          </a:xfrm>
          <a:noFill/>
        </p:spPr>
        <p:txBody>
          <a:bodyPr>
            <a:normAutofit fontScale="90000"/>
          </a:bodyPr>
          <a:lstStyle/>
          <a:p>
            <a:r>
              <a:rPr lang="en-US" b="0" dirty="0"/>
              <a:t>What is a SQL Notebook?</a:t>
            </a:r>
          </a:p>
        </p:txBody>
      </p:sp>
    </p:spTree>
    <p:extLst>
      <p:ext uri="{BB962C8B-B14F-4D97-AF65-F5344CB8AC3E}">
        <p14:creationId xmlns:p14="http://schemas.microsoft.com/office/powerpoint/2010/main" val="322955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92E96DB-EAE9-41CA-BBA9-7F99F6BCD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194" y="1501676"/>
            <a:ext cx="5380917" cy="4136549"/>
          </a:xfrm>
          <a:prstGeom prst="rect">
            <a:avLst/>
          </a:prstGeom>
        </p:spPr>
      </p:pic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53858CF9-A774-40E4-87C5-457DC5D47AE0}"/>
              </a:ext>
            </a:extLst>
          </p:cNvPr>
          <p:cNvSpPr txBox="1">
            <a:spLocks/>
          </p:cNvSpPr>
          <p:nvPr/>
        </p:nvSpPr>
        <p:spPr>
          <a:xfrm>
            <a:off x="6096000" y="1834175"/>
            <a:ext cx="4715736" cy="2083403"/>
          </a:xfrm>
          <a:prstGeom prst="rect">
            <a:avLst/>
          </a:prstGeom>
        </p:spPr>
        <p:txBody>
          <a:bodyPr/>
          <a:lstStyle>
            <a:lvl1pPr marL="228531" indent="-228531" algn="l" defTabSz="91412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59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657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720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783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218804">
              <a:spcBef>
                <a:spcPts val="1333"/>
              </a:spcBef>
              <a:buNone/>
            </a:pPr>
            <a:r>
              <a:rPr lang="en-US" sz="4400" dirty="0">
                <a:solidFill>
                  <a:srgbClr val="000000"/>
                </a:solidFill>
                <a:latin typeface="Segoe UI"/>
              </a:rPr>
              <a:t>Cross Platform </a:t>
            </a:r>
            <a:br>
              <a:rPr lang="en-US" sz="4400" dirty="0">
                <a:solidFill>
                  <a:srgbClr val="000000"/>
                </a:solidFill>
                <a:latin typeface="Segoe UI"/>
              </a:rPr>
            </a:br>
            <a:r>
              <a:rPr lang="en-US" sz="4400" dirty="0">
                <a:solidFill>
                  <a:srgbClr val="000000"/>
                </a:solidFill>
                <a:latin typeface="Segoe UI"/>
              </a:rPr>
              <a:t>desktop environment </a:t>
            </a:r>
            <a:br>
              <a:rPr lang="en-US" sz="4400" dirty="0">
                <a:solidFill>
                  <a:srgbClr val="000000"/>
                </a:solidFill>
                <a:latin typeface="Segoe UI"/>
              </a:rPr>
            </a:br>
            <a:r>
              <a:rPr lang="en-US" sz="4400" dirty="0">
                <a:solidFill>
                  <a:srgbClr val="000000"/>
                </a:solidFill>
                <a:latin typeface="Segoe UI"/>
              </a:rPr>
              <a:t>for Data Professionals</a:t>
            </a: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BBE0565D-0DA6-4B41-B2A4-03FADFACE322}"/>
              </a:ext>
            </a:extLst>
          </p:cNvPr>
          <p:cNvSpPr txBox="1">
            <a:spLocks/>
          </p:cNvSpPr>
          <p:nvPr/>
        </p:nvSpPr>
        <p:spPr>
          <a:xfrm>
            <a:off x="2047066" y="550314"/>
            <a:ext cx="8097868" cy="669461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defTabSz="609585">
              <a:lnSpc>
                <a:spcPts val="4667"/>
              </a:lnSpc>
            </a:pPr>
            <a:r>
              <a:rPr lang="en-GB" sz="4800" b="1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What’s Azure Data Studio 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402E9A-1B1F-49C5-9D40-3FF995F7AE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3500" y="5747229"/>
            <a:ext cx="1880376" cy="1110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9732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92E96DB-EAE9-41CA-BBA9-7F99F6BCD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154604" y="1562846"/>
            <a:ext cx="5380917" cy="41365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D74C625-103D-4FDC-B061-4278C1C84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42871" y="1519752"/>
            <a:ext cx="5707465" cy="4136548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549DB21F-0364-4CD0-ABAC-F3E42E074B71}"/>
              </a:ext>
            </a:extLst>
          </p:cNvPr>
          <p:cNvSpPr txBox="1">
            <a:spLocks/>
          </p:cNvSpPr>
          <p:nvPr/>
        </p:nvSpPr>
        <p:spPr>
          <a:xfrm>
            <a:off x="1422989" y="510432"/>
            <a:ext cx="9346023" cy="934843"/>
          </a:xfrm>
          <a:prstGeom prst="rect">
            <a:avLst/>
          </a:prstGeom>
          <a:noFill/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defTabSz="609585">
              <a:lnSpc>
                <a:spcPts val="4667"/>
              </a:lnSpc>
            </a:pPr>
            <a:r>
              <a:rPr lang="en-GB" sz="480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 Looks Like Visual Studio Code 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355F7D-13EF-432E-9484-3C432364FC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3500" y="5747229"/>
            <a:ext cx="1880376" cy="1110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831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92E96DB-EAE9-41CA-BBA9-7F99F6BCD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475" y="1558428"/>
            <a:ext cx="5380917" cy="41365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D74C625-103D-4FDC-B061-4278C1C84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5149" y="1558427"/>
            <a:ext cx="5707465" cy="4136548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549DB21F-0364-4CD0-ABAC-F3E42E074B71}"/>
              </a:ext>
            </a:extLst>
          </p:cNvPr>
          <p:cNvSpPr txBox="1">
            <a:spLocks/>
          </p:cNvSpPr>
          <p:nvPr/>
        </p:nvSpPr>
        <p:spPr>
          <a:xfrm>
            <a:off x="1422989" y="510432"/>
            <a:ext cx="9346023" cy="934843"/>
          </a:xfrm>
          <a:prstGeom prst="rect">
            <a:avLst/>
          </a:prstGeom>
          <a:noFill/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609585" rtl="0" eaLnBrk="1" fontAlgn="auto" latinLnBrk="0" hangingPunct="1">
              <a:lnSpc>
                <a:spcPts val="4667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It Looks Like Visual Studio Code 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9CE61A-DCCB-4834-939D-A00B6CA638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5432" y="5854700"/>
            <a:ext cx="1698443" cy="100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515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274E7-C15E-4BC3-96EF-CDF86AF7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5831" y="241239"/>
            <a:ext cx="4789785" cy="1325563"/>
          </a:xfrm>
        </p:spPr>
        <p:txBody>
          <a:bodyPr/>
          <a:lstStyle/>
          <a:p>
            <a:r>
              <a:rPr lang="en-GB" dirty="0"/>
              <a:t>Running PowerShell 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724EE0-FF65-4FCF-808E-D5ACBF97D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3423" y="2725389"/>
            <a:ext cx="2825299" cy="140722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9600" dirty="0"/>
              <a:t>2006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76A2F8F1-AFA6-485B-A22D-7725F53BBE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975" y="1748388"/>
            <a:ext cx="8136050" cy="3361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0198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274E7-C15E-4BC3-96EF-CDF86AF7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5831" y="241239"/>
            <a:ext cx="4789785" cy="1325563"/>
          </a:xfrm>
        </p:spPr>
        <p:txBody>
          <a:bodyPr/>
          <a:lstStyle/>
          <a:p>
            <a:r>
              <a:rPr lang="en-GB" dirty="0"/>
              <a:t>Running PowerShell 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724EE0-FF65-4FCF-808E-D5ACBF97D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3423" y="2725389"/>
            <a:ext cx="2825299" cy="140722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9600" dirty="0"/>
              <a:t>2010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76A2F8F1-AFA6-485B-A22D-7725F53BBE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2282" y="36308"/>
            <a:ext cx="5948413" cy="2457450"/>
          </a:xfrm>
          <a:prstGeom prst="rect">
            <a:avLst/>
          </a:prstGeo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857DE0A-E324-45B9-868B-A0B49E7733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9137" y="2945502"/>
            <a:ext cx="7819048" cy="3876190"/>
          </a:xfrm>
          <a:prstGeom prst="rect">
            <a:avLst/>
          </a:prstGeom>
        </p:spPr>
      </p:pic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1A350DA-3DAB-43E3-9284-1CF9F655FA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62041" y="1346007"/>
            <a:ext cx="6668431" cy="4763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274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274E7-C15E-4BC3-96EF-CDF86AF7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5831" y="241239"/>
            <a:ext cx="4789785" cy="1325563"/>
          </a:xfrm>
        </p:spPr>
        <p:txBody>
          <a:bodyPr/>
          <a:lstStyle/>
          <a:p>
            <a:r>
              <a:rPr lang="en-GB" dirty="0"/>
              <a:t>Running PowerShell 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724EE0-FF65-4FCF-808E-D5ACBF97D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3423" y="2725389"/>
            <a:ext cx="2825299" cy="140722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9600" dirty="0"/>
              <a:t>2010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76A2F8F1-AFA6-485B-A22D-7725F53BBE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2282" y="36308"/>
            <a:ext cx="5948413" cy="2457450"/>
          </a:xfrm>
          <a:prstGeom prst="rect">
            <a:avLst/>
          </a:prstGeo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857DE0A-E324-45B9-868B-A0B49E7733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5015" y="1709981"/>
            <a:ext cx="7819048" cy="3876190"/>
          </a:xfrm>
          <a:prstGeom prst="rect">
            <a:avLst/>
          </a:prstGeom>
        </p:spPr>
      </p:pic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1A350DA-3DAB-43E3-9284-1CF9F655FA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62041" y="1346007"/>
            <a:ext cx="6668431" cy="4763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5421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274E7-C15E-4BC3-96EF-CDF86AF7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5831" y="241239"/>
            <a:ext cx="4789785" cy="1325563"/>
          </a:xfrm>
        </p:spPr>
        <p:txBody>
          <a:bodyPr/>
          <a:lstStyle/>
          <a:p>
            <a:r>
              <a:rPr lang="en-GB" dirty="0"/>
              <a:t>Running PowerShell 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724EE0-FF65-4FCF-808E-D5ACBF97D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3423" y="2725389"/>
            <a:ext cx="2825299" cy="140722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9600" dirty="0"/>
              <a:t>2010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76A2F8F1-AFA6-485B-A22D-7725F53BBE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2282" y="36308"/>
            <a:ext cx="5948413" cy="2457450"/>
          </a:xfrm>
          <a:prstGeom prst="rect">
            <a:avLst/>
          </a:prstGeo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857DE0A-E324-45B9-868B-A0B49E7733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2282" y="2761320"/>
            <a:ext cx="7819048" cy="3876190"/>
          </a:xfrm>
          <a:prstGeom prst="rect">
            <a:avLst/>
          </a:prstGeom>
        </p:spPr>
      </p:pic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1A350DA-3DAB-43E3-9284-1CF9F655FA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244" y="1386620"/>
            <a:ext cx="6668431" cy="4763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44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274E7-C15E-4BC3-96EF-CDF86AF7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5831" y="241239"/>
            <a:ext cx="4789785" cy="1325563"/>
          </a:xfrm>
        </p:spPr>
        <p:txBody>
          <a:bodyPr/>
          <a:lstStyle/>
          <a:p>
            <a:r>
              <a:rPr lang="en-GB" dirty="0"/>
              <a:t>Running PowerShell 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724EE0-FF65-4FCF-808E-D5ACBF97D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3423" y="2725389"/>
            <a:ext cx="2825299" cy="140722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9600" dirty="0"/>
              <a:t>2012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857DE0A-E324-45B9-868B-A0B49E7733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2282" y="2761320"/>
            <a:ext cx="7819048" cy="3876190"/>
          </a:xfrm>
          <a:prstGeom prst="rect">
            <a:avLst/>
          </a:prstGeom>
        </p:spPr>
      </p:pic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1A350DA-3DAB-43E3-9284-1CF9F655FA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722330" y="1403359"/>
            <a:ext cx="6668431" cy="4763165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C9E5F9F0-F431-4A18-9948-19632B801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4233" y="626229"/>
            <a:ext cx="8419048" cy="4333333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E987B4F2-44C4-475E-9168-892C81CC17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41234" y="405189"/>
            <a:ext cx="8780952" cy="60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5728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274E7-C15E-4BC3-96EF-CDF86AF7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5831" y="241239"/>
            <a:ext cx="4789785" cy="1325563"/>
          </a:xfrm>
        </p:spPr>
        <p:txBody>
          <a:bodyPr/>
          <a:lstStyle/>
          <a:p>
            <a:r>
              <a:rPr lang="en-GB" dirty="0"/>
              <a:t>Running PowerShell 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37D81F-DC47-4098-BEAB-D01AA7CB5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501" y="6524482"/>
            <a:ext cx="11898998" cy="333518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SQLDBAWithBeard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	SqlDbaWithABeard.com		Rob Sewell		</a:t>
            </a:r>
            <a:r>
              <a:rPr lang="en-US" sz="9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beard.media</a:t>
            </a:r>
            <a:r>
              <a:rPr lang="en-US" sz="9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/book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724EE0-FF65-4FCF-808E-D5ACBF97D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3423" y="2725389"/>
            <a:ext cx="2825299" cy="140722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9600" dirty="0"/>
              <a:t>2012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857DE0A-E324-45B9-868B-A0B49E7733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2282" y="2761320"/>
            <a:ext cx="7819048" cy="3876190"/>
          </a:xfrm>
          <a:prstGeom prst="rect">
            <a:avLst/>
          </a:prstGeom>
        </p:spPr>
      </p:pic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1A350DA-3DAB-43E3-9284-1CF9F655FA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722330" y="1403359"/>
            <a:ext cx="6668431" cy="4763165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C9E5F9F0-F431-4A18-9948-19632B801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476" y="1262331"/>
            <a:ext cx="8419048" cy="4333333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E987B4F2-44C4-475E-9168-892C81CC17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41234" y="405189"/>
            <a:ext cx="8780952" cy="60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2720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ASS 2013_SpeakerTemplate_16x9">
  <a:themeElements>
    <a:clrScheme name="SQLSat">
      <a:dk1>
        <a:srgbClr val="000000"/>
      </a:dk1>
      <a:lt1>
        <a:srgbClr val="AFAFAF"/>
      </a:lt1>
      <a:dk2>
        <a:srgbClr val="505050"/>
      </a:dk2>
      <a:lt2>
        <a:srgbClr val="FFFFFF"/>
      </a:lt2>
      <a:accent1>
        <a:srgbClr val="289E51"/>
      </a:accent1>
      <a:accent2>
        <a:srgbClr val="105820"/>
      </a:accent2>
      <a:accent3>
        <a:srgbClr val="33C0CD"/>
      </a:accent3>
      <a:accent4>
        <a:srgbClr val="007579"/>
      </a:accent4>
      <a:accent5>
        <a:srgbClr val="302A7E"/>
      </a:accent5>
      <a:accent6>
        <a:srgbClr val="6658A6"/>
      </a:accent6>
      <a:hlink>
        <a:srgbClr val="33C0CD"/>
      </a:hlink>
      <a:folHlink>
        <a:srgbClr val="33C0CD"/>
      </a:folHlink>
    </a:clrScheme>
    <a:fontScheme name="PAS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750</Words>
  <Application>Microsoft Office PowerPoint</Application>
  <PresentationFormat>Widescreen</PresentationFormat>
  <Paragraphs>94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47" baseType="lpstr">
      <vt:lpstr>Arial</vt:lpstr>
      <vt:lpstr>Calibri</vt:lpstr>
      <vt:lpstr>Calibri Light</vt:lpstr>
      <vt:lpstr>Segoe UI</vt:lpstr>
      <vt:lpstr>Segoe UI Light</vt:lpstr>
      <vt:lpstr>Segoe UI Semibold</vt:lpstr>
      <vt:lpstr>Segoe UI Semilight</vt:lpstr>
      <vt:lpstr>Office Theme</vt:lpstr>
      <vt:lpstr>PASS 2013_SpeakerTemplate_16x9</vt:lpstr>
      <vt:lpstr>PowerShell in Notebooks</vt:lpstr>
      <vt:lpstr>Rob Sewell</vt:lpstr>
      <vt:lpstr>Running PowerShell </vt:lpstr>
      <vt:lpstr>Running PowerShell </vt:lpstr>
      <vt:lpstr>Running PowerShell </vt:lpstr>
      <vt:lpstr>Running PowerShell </vt:lpstr>
      <vt:lpstr>Running PowerShell </vt:lpstr>
      <vt:lpstr>Running PowerShell </vt:lpstr>
      <vt:lpstr>Running PowerShell </vt:lpstr>
      <vt:lpstr>Running PowerShell </vt:lpstr>
      <vt:lpstr>Running PowerShell </vt:lpstr>
      <vt:lpstr>Running PowerShell </vt:lpstr>
      <vt:lpstr>Running PowerShell </vt:lpstr>
      <vt:lpstr>Running PowerShell </vt:lpstr>
      <vt:lpstr>Running PowerShell </vt:lpstr>
      <vt:lpstr>Running PowerShell </vt:lpstr>
      <vt:lpstr>Running PowerShell </vt:lpstr>
      <vt:lpstr>Running PowerShell </vt:lpstr>
      <vt:lpstr>Running PowerShell </vt:lpstr>
      <vt:lpstr>Running PowerShell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a Jupyter Notebook?</vt:lpstr>
      <vt:lpstr>What is a SQL Notebook?</vt:lpstr>
      <vt:lpstr>What is a SQL Notebook?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in Notebooks</dc:title>
  <dc:creator>Rob Sewell</dc:creator>
  <cp:lastModifiedBy>Rob Sewell</cp:lastModifiedBy>
  <cp:revision>1</cp:revision>
  <dcterms:created xsi:type="dcterms:W3CDTF">2020-02-15T15:46:20Z</dcterms:created>
  <dcterms:modified xsi:type="dcterms:W3CDTF">2020-02-15T15:51:02Z</dcterms:modified>
</cp:coreProperties>
</file>